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1" r:id="rId9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926" autoAdjust="0"/>
  </p:normalViewPr>
  <p:slideViewPr>
    <p:cSldViewPr snapToGrid="0">
      <p:cViewPr varScale="1">
        <p:scale>
          <a:sx n="130" d="100"/>
          <a:sy n="130" d="100"/>
        </p:scale>
        <p:origin x="20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F3105-7435-4FAD-938F-74F66B5EC7EF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71425-F93D-4111-8BAD-093C307B9C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65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71425-F93D-4111-8BAD-093C307B9CA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21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71425-F93D-4111-8BAD-093C307B9CA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84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71425-F93D-4111-8BAD-093C307B9C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03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71425-F93D-4111-8BAD-093C307B9CA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835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71425-F93D-4111-8BAD-093C307B9CA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42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71425-F93D-4111-8BAD-093C307B9CA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96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71425-F93D-4111-8BAD-093C307B9CA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09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02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7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48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60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73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19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73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9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96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94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E6B1-A4BA-450D-AD0F-5C8BB3A50EF7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73ED-8402-405C-A0C9-6CAB0A20B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5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2E61175-C8AD-405D-AA18-4145DB63915B}"/>
              </a:ext>
            </a:extLst>
          </p:cNvPr>
          <p:cNvGrpSpPr/>
          <p:nvPr/>
        </p:nvGrpSpPr>
        <p:grpSpPr>
          <a:xfrm>
            <a:off x="-1" y="0"/>
            <a:ext cx="6858000" cy="951271"/>
            <a:chOff x="-1" y="0"/>
            <a:chExt cx="6858000" cy="951271"/>
          </a:xfrm>
          <a:solidFill>
            <a:schemeClr val="accent5"/>
          </a:solidFill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7739B61-19DF-4C9C-B8B0-2F254D20BF37}"/>
                </a:ext>
              </a:extLst>
            </p:cNvPr>
            <p:cNvSpPr/>
            <p:nvPr/>
          </p:nvSpPr>
          <p:spPr>
            <a:xfrm>
              <a:off x="-1" y="0"/>
              <a:ext cx="6858000" cy="9512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D0C2B3-F36D-433C-AD08-1CA0AAB725F8}"/>
                </a:ext>
              </a:extLst>
            </p:cNvPr>
            <p:cNvSpPr txBox="1"/>
            <p:nvPr/>
          </p:nvSpPr>
          <p:spPr>
            <a:xfrm>
              <a:off x="260455" y="244802"/>
              <a:ext cx="197953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</a:rPr>
                <a:t>Aktionskarte</a:t>
              </a: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29098E16-2E2A-4D86-84BB-49E88E4CF9DB}"/>
              </a:ext>
            </a:extLst>
          </p:cNvPr>
          <p:cNvSpPr txBox="1"/>
          <p:nvPr/>
        </p:nvSpPr>
        <p:spPr>
          <a:xfrm>
            <a:off x="1190931" y="2768723"/>
            <a:ext cx="4476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Bearbeitet das Bild, </a:t>
            </a:r>
          </a:p>
          <a:p>
            <a:pPr algn="ctr"/>
            <a:r>
              <a:rPr lang="de-DE" sz="2400" dirty="0"/>
              <a:t>das ihr bekommen habt, </a:t>
            </a:r>
            <a:br>
              <a:rPr lang="de-DE" sz="2400" dirty="0"/>
            </a:br>
            <a:r>
              <a:rPr lang="de-DE" sz="2400" dirty="0"/>
              <a:t>und kombiniert es mit einem ganz anderen Thema.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9D054F47-23E9-4E8B-85F1-ED639CC6CD53}"/>
              </a:ext>
            </a:extLst>
          </p:cNvPr>
          <p:cNvGrpSpPr/>
          <p:nvPr/>
        </p:nvGrpSpPr>
        <p:grpSpPr>
          <a:xfrm>
            <a:off x="2628377" y="1324904"/>
            <a:ext cx="1601242" cy="1191070"/>
            <a:chOff x="2425068" y="1184794"/>
            <a:chExt cx="2067347" cy="1537778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8E5F1E49-5A45-4D2C-AB09-258F1E919070}"/>
                </a:ext>
              </a:extLst>
            </p:cNvPr>
            <p:cNvSpPr/>
            <p:nvPr/>
          </p:nvSpPr>
          <p:spPr>
            <a:xfrm rot="348571">
              <a:off x="2923939" y="1184794"/>
              <a:ext cx="1568476" cy="1537778"/>
            </a:xfrm>
            <a:prstGeom prst="rect">
              <a:avLst/>
            </a:prstGeom>
            <a:noFill/>
            <a:ln w="28575"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92FEF682-4784-4D22-8480-17241CE74AFB}"/>
                </a:ext>
              </a:extLst>
            </p:cNvPr>
            <p:cNvSpPr/>
            <p:nvPr/>
          </p:nvSpPr>
          <p:spPr>
            <a:xfrm rot="20423920">
              <a:off x="2425068" y="1319504"/>
              <a:ext cx="954959" cy="1268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Pfeil: gebogen 15">
              <a:extLst>
                <a:ext uri="{FF2B5EF4-FFF2-40B4-BE49-F238E27FC236}">
                  <a16:creationId xmlns:a16="http://schemas.microsoft.com/office/drawing/2014/main" id="{58E9BA7F-47F5-4F6F-899B-DCC9E989D49A}"/>
                </a:ext>
              </a:extLst>
            </p:cNvPr>
            <p:cNvSpPr/>
            <p:nvPr/>
          </p:nvSpPr>
          <p:spPr>
            <a:xfrm>
              <a:off x="2850138" y="1267100"/>
              <a:ext cx="1204991" cy="1340435"/>
            </a:xfrm>
            <a:prstGeom prst="circularArrow">
              <a:avLst>
                <a:gd name="adj1" fmla="val 6664"/>
                <a:gd name="adj2" fmla="val 1142319"/>
                <a:gd name="adj3" fmla="val 20256874"/>
                <a:gd name="adj4" fmla="val 10800000"/>
                <a:gd name="adj5" fmla="val 125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6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2E61175-C8AD-405D-AA18-4145DB63915B}"/>
              </a:ext>
            </a:extLst>
          </p:cNvPr>
          <p:cNvGrpSpPr/>
          <p:nvPr/>
        </p:nvGrpSpPr>
        <p:grpSpPr>
          <a:xfrm>
            <a:off x="-1" y="0"/>
            <a:ext cx="6858000" cy="951271"/>
            <a:chOff x="-1" y="0"/>
            <a:chExt cx="6858000" cy="951271"/>
          </a:xfrm>
          <a:solidFill>
            <a:schemeClr val="accent5"/>
          </a:solidFill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7739B61-19DF-4C9C-B8B0-2F254D20BF37}"/>
                </a:ext>
              </a:extLst>
            </p:cNvPr>
            <p:cNvSpPr/>
            <p:nvPr/>
          </p:nvSpPr>
          <p:spPr>
            <a:xfrm>
              <a:off x="-1" y="0"/>
              <a:ext cx="6858000" cy="9512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D0C2B3-F36D-433C-AD08-1CA0AAB725F8}"/>
                </a:ext>
              </a:extLst>
            </p:cNvPr>
            <p:cNvSpPr txBox="1"/>
            <p:nvPr/>
          </p:nvSpPr>
          <p:spPr>
            <a:xfrm>
              <a:off x="260455" y="244802"/>
              <a:ext cx="197953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</a:rPr>
                <a:t>Aktionskarte</a:t>
              </a: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29098E16-2E2A-4D86-84BB-49E88E4CF9DB}"/>
              </a:ext>
            </a:extLst>
          </p:cNvPr>
          <p:cNvSpPr txBox="1"/>
          <p:nvPr/>
        </p:nvSpPr>
        <p:spPr>
          <a:xfrm>
            <a:off x="1181225" y="2271231"/>
            <a:ext cx="44761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Kombiniert den Text, </a:t>
            </a:r>
            <a:br>
              <a:rPr lang="de-DE" sz="2400" dirty="0"/>
            </a:br>
            <a:r>
              <a:rPr lang="de-DE" sz="2400" dirty="0"/>
              <a:t>den ihr bekommen habt, </a:t>
            </a:r>
            <a:br>
              <a:rPr lang="de-DE" sz="2400" dirty="0"/>
            </a:br>
            <a:r>
              <a:rPr lang="de-DE" sz="2400" dirty="0"/>
              <a:t>mit einem neuen Bild </a:t>
            </a:r>
            <a:br>
              <a:rPr lang="de-DE" sz="2400" dirty="0"/>
            </a:br>
            <a:r>
              <a:rPr lang="de-DE" sz="2400" dirty="0"/>
              <a:t>(selbst gemacht oder gefunden), um einen anderen Sinn zu erzeugen.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14538CE-1D81-4E57-B770-48CE110AB62B}"/>
              </a:ext>
            </a:extLst>
          </p:cNvPr>
          <p:cNvGrpSpPr/>
          <p:nvPr/>
        </p:nvGrpSpPr>
        <p:grpSpPr>
          <a:xfrm>
            <a:off x="2483602" y="1015722"/>
            <a:ext cx="1930372" cy="1191086"/>
            <a:chOff x="4357838" y="1006731"/>
            <a:chExt cx="1930372" cy="1191086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71321FD-24FD-4886-A337-6FBA9A916B79}"/>
                </a:ext>
              </a:extLst>
            </p:cNvPr>
            <p:cNvSpPr/>
            <p:nvPr/>
          </p:nvSpPr>
          <p:spPr>
            <a:xfrm rot="696852">
              <a:off x="5548556" y="1215421"/>
              <a:ext cx="739654" cy="9823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Kreuz 4">
              <a:extLst>
                <a:ext uri="{FF2B5EF4-FFF2-40B4-BE49-F238E27FC236}">
                  <a16:creationId xmlns:a16="http://schemas.microsoft.com/office/drawing/2014/main" id="{0D5C444F-EE6B-4178-86FC-8E70A78189F1}"/>
                </a:ext>
              </a:extLst>
            </p:cNvPr>
            <p:cNvSpPr/>
            <p:nvPr/>
          </p:nvSpPr>
          <p:spPr>
            <a:xfrm>
              <a:off x="5162273" y="1347534"/>
              <a:ext cx="471948" cy="479323"/>
            </a:xfrm>
            <a:prstGeom prst="plus">
              <a:avLst>
                <a:gd name="adj" fmla="val 43414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892C6E6A-2F73-4B2C-853C-C530FE326CE3}"/>
                </a:ext>
              </a:extLst>
            </p:cNvPr>
            <p:cNvSpPr txBox="1"/>
            <p:nvPr/>
          </p:nvSpPr>
          <p:spPr>
            <a:xfrm rot="20506765">
              <a:off x="4357838" y="1006731"/>
              <a:ext cx="1120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6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61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2E61175-C8AD-405D-AA18-4145DB63915B}"/>
              </a:ext>
            </a:extLst>
          </p:cNvPr>
          <p:cNvGrpSpPr/>
          <p:nvPr/>
        </p:nvGrpSpPr>
        <p:grpSpPr>
          <a:xfrm>
            <a:off x="-1" y="0"/>
            <a:ext cx="6858000" cy="951271"/>
            <a:chOff x="-1" y="0"/>
            <a:chExt cx="6858000" cy="951271"/>
          </a:xfrm>
          <a:solidFill>
            <a:schemeClr val="accent5"/>
          </a:solidFill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7739B61-19DF-4C9C-B8B0-2F254D20BF37}"/>
                </a:ext>
              </a:extLst>
            </p:cNvPr>
            <p:cNvSpPr/>
            <p:nvPr/>
          </p:nvSpPr>
          <p:spPr>
            <a:xfrm>
              <a:off x="-1" y="0"/>
              <a:ext cx="6858000" cy="9512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D0C2B3-F36D-433C-AD08-1CA0AAB725F8}"/>
                </a:ext>
              </a:extLst>
            </p:cNvPr>
            <p:cNvSpPr txBox="1"/>
            <p:nvPr/>
          </p:nvSpPr>
          <p:spPr>
            <a:xfrm>
              <a:off x="260455" y="244802"/>
              <a:ext cx="197953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</a:rPr>
                <a:t>Aktionskarte</a:t>
              </a: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29098E16-2E2A-4D86-84BB-49E88E4CF9DB}"/>
              </a:ext>
            </a:extLst>
          </p:cNvPr>
          <p:cNvSpPr txBox="1"/>
          <p:nvPr/>
        </p:nvSpPr>
        <p:spPr>
          <a:xfrm>
            <a:off x="1190931" y="2494842"/>
            <a:ext cx="4476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Nutzt das Bild, </a:t>
            </a:r>
            <a:br>
              <a:rPr lang="de-DE" sz="2400" dirty="0"/>
            </a:br>
            <a:r>
              <a:rPr lang="de-DE" sz="2400" dirty="0"/>
              <a:t>das ihr bekommen habt, </a:t>
            </a:r>
            <a:br>
              <a:rPr lang="de-DE" sz="2400" dirty="0"/>
            </a:br>
            <a:r>
              <a:rPr lang="de-DE" sz="2400" dirty="0"/>
              <a:t>um eine vollkommen andere Behauptung damit scheinbar zu belegen.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49C567E7-8074-4653-8DBA-75C1D2CF7FCC}"/>
              </a:ext>
            </a:extLst>
          </p:cNvPr>
          <p:cNvGrpSpPr/>
          <p:nvPr/>
        </p:nvGrpSpPr>
        <p:grpSpPr>
          <a:xfrm>
            <a:off x="2472327" y="1167241"/>
            <a:ext cx="2176451" cy="1111630"/>
            <a:chOff x="2538694" y="977191"/>
            <a:chExt cx="2176451" cy="1111630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CC8AFC19-BB8C-4B5D-8B50-2B92850A2702}"/>
                </a:ext>
              </a:extLst>
            </p:cNvPr>
            <p:cNvSpPr/>
            <p:nvPr/>
          </p:nvSpPr>
          <p:spPr>
            <a:xfrm rot="20997816">
              <a:off x="2538694" y="1106425"/>
              <a:ext cx="739654" cy="9823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" name="Sprechblase: rechteckig 1">
              <a:extLst>
                <a:ext uri="{FF2B5EF4-FFF2-40B4-BE49-F238E27FC236}">
                  <a16:creationId xmlns:a16="http://schemas.microsoft.com/office/drawing/2014/main" id="{06E136FF-2D0C-4BDE-9D69-2832F8A5EF1F}"/>
                </a:ext>
              </a:extLst>
            </p:cNvPr>
            <p:cNvSpPr/>
            <p:nvPr/>
          </p:nvSpPr>
          <p:spPr>
            <a:xfrm>
              <a:off x="3358292" y="1049490"/>
              <a:ext cx="921776" cy="567824"/>
            </a:xfrm>
            <a:prstGeom prst="wedgeRectCallout">
              <a:avLst>
                <a:gd name="adj1" fmla="val 51802"/>
                <a:gd name="adj2" fmla="val 113856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9E967B94-D020-43D1-943C-9E18E6EEF653}"/>
                </a:ext>
              </a:extLst>
            </p:cNvPr>
            <p:cNvSpPr txBox="1"/>
            <p:nvPr/>
          </p:nvSpPr>
          <p:spPr>
            <a:xfrm>
              <a:off x="4280068" y="977191"/>
              <a:ext cx="4350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dirty="0">
                  <a:solidFill>
                    <a:schemeClr val="bg1">
                      <a:lumMod val="6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</p:txBody>
        </p:sp>
      </p:grp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762BA77-D4F9-43F3-A35D-7D373DF3AFD9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2842154" y="1523452"/>
            <a:ext cx="449771" cy="22147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4B19B1AC-113D-423D-B6AF-4E28E7DC5BFE}"/>
              </a:ext>
            </a:extLst>
          </p:cNvPr>
          <p:cNvSpPr txBox="1"/>
          <p:nvPr/>
        </p:nvSpPr>
        <p:spPr>
          <a:xfrm>
            <a:off x="3446783" y="1215214"/>
            <a:ext cx="612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chemeClr val="bg1">
                    <a:lumMod val="95000"/>
                  </a:schemeClr>
                </a:solidFill>
                <a:sym typeface="Webdings" panose="05030102010509060703" pitchFamily="18" charset="2"/>
              </a:rPr>
              <a:t></a:t>
            </a:r>
            <a:endParaRPr lang="de-DE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7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2E61175-C8AD-405D-AA18-4145DB63915B}"/>
              </a:ext>
            </a:extLst>
          </p:cNvPr>
          <p:cNvGrpSpPr/>
          <p:nvPr/>
        </p:nvGrpSpPr>
        <p:grpSpPr>
          <a:xfrm>
            <a:off x="-1" y="0"/>
            <a:ext cx="6858000" cy="951271"/>
            <a:chOff x="-1" y="0"/>
            <a:chExt cx="6858000" cy="951271"/>
          </a:xfrm>
          <a:solidFill>
            <a:schemeClr val="accent5"/>
          </a:solidFill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7739B61-19DF-4C9C-B8B0-2F254D20BF37}"/>
                </a:ext>
              </a:extLst>
            </p:cNvPr>
            <p:cNvSpPr/>
            <p:nvPr/>
          </p:nvSpPr>
          <p:spPr>
            <a:xfrm>
              <a:off x="-1" y="0"/>
              <a:ext cx="6858000" cy="9512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D0C2B3-F36D-433C-AD08-1CA0AAB725F8}"/>
                </a:ext>
              </a:extLst>
            </p:cNvPr>
            <p:cNvSpPr txBox="1"/>
            <p:nvPr/>
          </p:nvSpPr>
          <p:spPr>
            <a:xfrm>
              <a:off x="260455" y="244802"/>
              <a:ext cx="197953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</a:rPr>
                <a:t>Aktionskarte</a:t>
              </a: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29098E16-2E2A-4D86-84BB-49E88E4CF9DB}"/>
              </a:ext>
            </a:extLst>
          </p:cNvPr>
          <p:cNvSpPr txBox="1"/>
          <p:nvPr/>
        </p:nvSpPr>
        <p:spPr>
          <a:xfrm>
            <a:off x="385300" y="3325281"/>
            <a:ext cx="60873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Imitiert mit dem Bildmaterial einen Clickbaiting-Post.</a:t>
            </a:r>
          </a:p>
          <a:p>
            <a:pPr algn="ctr"/>
            <a:r>
              <a:rPr lang="de-DE" sz="2400" dirty="0"/>
              <a:t>Ihr dürft das Material dazu entsprechend verändern.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294E59A-1E1C-44BB-9D3B-BAAD0A8B1EA7}"/>
              </a:ext>
            </a:extLst>
          </p:cNvPr>
          <p:cNvGrpSpPr/>
          <p:nvPr/>
        </p:nvGrpSpPr>
        <p:grpSpPr>
          <a:xfrm>
            <a:off x="2453248" y="1159356"/>
            <a:ext cx="4247535" cy="1957840"/>
            <a:chOff x="2035276" y="3029658"/>
            <a:chExt cx="4247535" cy="1957840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4DB80FF5-6E7B-4A3B-9DD6-3AA0102B0F48}"/>
                </a:ext>
              </a:extLst>
            </p:cNvPr>
            <p:cNvSpPr/>
            <p:nvPr/>
          </p:nvSpPr>
          <p:spPr>
            <a:xfrm>
              <a:off x="2123768" y="3356580"/>
              <a:ext cx="1777180" cy="12154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477348DF-30D6-43C0-B933-C893388477A8}"/>
                </a:ext>
              </a:extLst>
            </p:cNvPr>
            <p:cNvSpPr txBox="1"/>
            <p:nvPr/>
          </p:nvSpPr>
          <p:spPr>
            <a:xfrm>
              <a:off x="2035276" y="4572000"/>
              <a:ext cx="42475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50" dirty="0">
                  <a:solidFill>
                    <a:schemeClr val="bg1">
                      <a:lumMod val="85000"/>
                    </a:schemeClr>
                  </a:solidFill>
                  <a:latin typeface="Arial Black" panose="020B0A04020102020204" pitchFamily="34" charset="0"/>
                </a:rPr>
                <a:t>Was dann geschah, ist </a:t>
              </a:r>
              <a:br>
                <a:rPr lang="de-DE" sz="1050" dirty="0">
                  <a:solidFill>
                    <a:schemeClr val="bg1">
                      <a:lumMod val="85000"/>
                    </a:schemeClr>
                  </a:solidFill>
                  <a:latin typeface="Arial Black" panose="020B0A04020102020204" pitchFamily="34" charset="0"/>
                </a:rPr>
              </a:br>
              <a:r>
                <a:rPr lang="de-DE" sz="1050" dirty="0">
                  <a:solidFill>
                    <a:schemeClr val="bg1">
                      <a:lumMod val="85000"/>
                    </a:schemeClr>
                  </a:solidFill>
                  <a:latin typeface="Arial Black" panose="020B0A04020102020204" pitchFamily="34" charset="0"/>
                </a:rPr>
                <a:t>einfach unglaublich…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10ADD8C-FFA6-4CAA-83FD-6511F6DC955D}"/>
                </a:ext>
              </a:extLst>
            </p:cNvPr>
            <p:cNvSpPr/>
            <p:nvPr/>
          </p:nvSpPr>
          <p:spPr>
            <a:xfrm>
              <a:off x="2123768" y="3029658"/>
              <a:ext cx="1777180" cy="2444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9852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2E61175-C8AD-405D-AA18-4145DB63915B}"/>
              </a:ext>
            </a:extLst>
          </p:cNvPr>
          <p:cNvGrpSpPr/>
          <p:nvPr/>
        </p:nvGrpSpPr>
        <p:grpSpPr>
          <a:xfrm>
            <a:off x="-1" y="0"/>
            <a:ext cx="6858000" cy="951271"/>
            <a:chOff x="-1" y="0"/>
            <a:chExt cx="6858000" cy="951271"/>
          </a:xfrm>
          <a:solidFill>
            <a:schemeClr val="accent5"/>
          </a:solidFill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7739B61-19DF-4C9C-B8B0-2F254D20BF37}"/>
                </a:ext>
              </a:extLst>
            </p:cNvPr>
            <p:cNvSpPr/>
            <p:nvPr/>
          </p:nvSpPr>
          <p:spPr>
            <a:xfrm>
              <a:off x="-1" y="0"/>
              <a:ext cx="6858000" cy="9512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D0C2B3-F36D-433C-AD08-1CA0AAB725F8}"/>
                </a:ext>
              </a:extLst>
            </p:cNvPr>
            <p:cNvSpPr txBox="1"/>
            <p:nvPr/>
          </p:nvSpPr>
          <p:spPr>
            <a:xfrm>
              <a:off x="260455" y="244802"/>
              <a:ext cx="197953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</a:rPr>
                <a:t>Aktionskarte</a:t>
              </a: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29098E16-2E2A-4D86-84BB-49E88E4CF9DB}"/>
              </a:ext>
            </a:extLst>
          </p:cNvPr>
          <p:cNvSpPr txBox="1"/>
          <p:nvPr/>
        </p:nvSpPr>
        <p:spPr>
          <a:xfrm>
            <a:off x="385300" y="1696273"/>
            <a:ext cx="6087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Imitiert mit dem Bild ein </a:t>
            </a:r>
            <a:r>
              <a:rPr lang="de-DE" sz="2400" dirty="0" err="1"/>
              <a:t>Youtube</a:t>
            </a:r>
            <a:r>
              <a:rPr lang="de-DE" sz="2400" dirty="0"/>
              <a:t>-Thumbnail.</a:t>
            </a:r>
            <a:br>
              <a:rPr lang="de-DE" sz="2400" dirty="0"/>
            </a:br>
            <a:r>
              <a:rPr lang="de-DE" sz="2400" dirty="0"/>
              <a:t>Denkt euch einen Videotitel dazu aus, der viele Klicks bringen würde.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D9A7E80-ABCC-4DC6-947C-0BD6BF333687}"/>
              </a:ext>
            </a:extLst>
          </p:cNvPr>
          <p:cNvGrpSpPr/>
          <p:nvPr/>
        </p:nvGrpSpPr>
        <p:grpSpPr>
          <a:xfrm>
            <a:off x="2433483" y="3141406"/>
            <a:ext cx="2116393" cy="1510708"/>
            <a:chOff x="2433483" y="3141406"/>
            <a:chExt cx="2116393" cy="1510708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0ABB9713-6C7F-438D-A713-B8D121611171}"/>
                </a:ext>
              </a:extLst>
            </p:cNvPr>
            <p:cNvGrpSpPr/>
            <p:nvPr/>
          </p:nvGrpSpPr>
          <p:grpSpPr>
            <a:xfrm>
              <a:off x="2433483" y="3266768"/>
              <a:ext cx="1858297" cy="1385346"/>
              <a:chOff x="2182761" y="3134032"/>
              <a:chExt cx="2367116" cy="1764666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F1F4342-C4FA-45F8-9C55-BE0CBA59E10B}"/>
                  </a:ext>
                </a:extLst>
              </p:cNvPr>
              <p:cNvSpPr/>
              <p:nvPr/>
            </p:nvSpPr>
            <p:spPr>
              <a:xfrm>
                <a:off x="2182761" y="3134032"/>
                <a:ext cx="2367116" cy="128311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9F6181E4-E250-4D49-B0B2-A93E901573F9}"/>
                  </a:ext>
                </a:extLst>
              </p:cNvPr>
              <p:cNvSpPr/>
              <p:nvPr/>
            </p:nvSpPr>
            <p:spPr>
              <a:xfrm>
                <a:off x="2239986" y="4505632"/>
                <a:ext cx="393066" cy="39306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E717E29-650C-4755-9A66-F93C53F6E602}"/>
                  </a:ext>
                </a:extLst>
              </p:cNvPr>
              <p:cNvSpPr/>
              <p:nvPr/>
            </p:nvSpPr>
            <p:spPr>
              <a:xfrm>
                <a:off x="2728452" y="4505632"/>
                <a:ext cx="1821425" cy="1327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8F796B2-32BF-4F40-822C-BA8A0791A4E6}"/>
                  </a:ext>
                </a:extLst>
              </p:cNvPr>
              <p:cNvSpPr/>
              <p:nvPr/>
            </p:nvSpPr>
            <p:spPr>
              <a:xfrm>
                <a:off x="2728451" y="4724400"/>
                <a:ext cx="929149" cy="1327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2" name="Explosion: 8 Zacken 11">
              <a:extLst>
                <a:ext uri="{FF2B5EF4-FFF2-40B4-BE49-F238E27FC236}">
                  <a16:creationId xmlns:a16="http://schemas.microsoft.com/office/drawing/2014/main" id="{306C8A53-1CA9-42B4-B0D3-08596A709121}"/>
                </a:ext>
              </a:extLst>
            </p:cNvPr>
            <p:cNvSpPr/>
            <p:nvPr/>
          </p:nvSpPr>
          <p:spPr>
            <a:xfrm>
              <a:off x="3428999" y="3141406"/>
              <a:ext cx="1120877" cy="1007302"/>
            </a:xfrm>
            <a:prstGeom prst="irregularSeal1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8602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2E61175-C8AD-405D-AA18-4145DB63915B}"/>
              </a:ext>
            </a:extLst>
          </p:cNvPr>
          <p:cNvGrpSpPr/>
          <p:nvPr/>
        </p:nvGrpSpPr>
        <p:grpSpPr>
          <a:xfrm>
            <a:off x="-1" y="0"/>
            <a:ext cx="6858000" cy="951271"/>
            <a:chOff x="-1" y="0"/>
            <a:chExt cx="6858000" cy="951271"/>
          </a:xfrm>
          <a:solidFill>
            <a:schemeClr val="accent5"/>
          </a:solidFill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7739B61-19DF-4C9C-B8B0-2F254D20BF37}"/>
                </a:ext>
              </a:extLst>
            </p:cNvPr>
            <p:cNvSpPr/>
            <p:nvPr/>
          </p:nvSpPr>
          <p:spPr>
            <a:xfrm>
              <a:off x="-1" y="0"/>
              <a:ext cx="6858000" cy="9512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D0C2B3-F36D-433C-AD08-1CA0AAB725F8}"/>
                </a:ext>
              </a:extLst>
            </p:cNvPr>
            <p:cNvSpPr txBox="1"/>
            <p:nvPr/>
          </p:nvSpPr>
          <p:spPr>
            <a:xfrm>
              <a:off x="260455" y="244802"/>
              <a:ext cx="197953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</a:rPr>
                <a:t>Aktionskarte</a:t>
              </a: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29098E16-2E2A-4D86-84BB-49E88E4CF9DB}"/>
              </a:ext>
            </a:extLst>
          </p:cNvPr>
          <p:cNvSpPr txBox="1"/>
          <p:nvPr/>
        </p:nvSpPr>
        <p:spPr>
          <a:xfrm>
            <a:off x="385300" y="1786920"/>
            <a:ext cx="6087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Macht aus dem Bild durch Kombination </a:t>
            </a:r>
          </a:p>
          <a:p>
            <a:pPr algn="ctr"/>
            <a:r>
              <a:rPr lang="de-DE" sz="2400" dirty="0"/>
              <a:t>mit Text ein Meme.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F5F0F4E-7E09-429E-B859-EFC7EDD13D91}"/>
              </a:ext>
            </a:extLst>
          </p:cNvPr>
          <p:cNvGrpSpPr/>
          <p:nvPr/>
        </p:nvGrpSpPr>
        <p:grpSpPr>
          <a:xfrm>
            <a:off x="2540409" y="3064354"/>
            <a:ext cx="1777180" cy="1271671"/>
            <a:chOff x="2540409" y="3064354"/>
            <a:chExt cx="1777180" cy="1271671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0920E840-5FF9-4592-B53E-FF3D275E2CA1}"/>
                </a:ext>
              </a:extLst>
            </p:cNvPr>
            <p:cNvSpPr/>
            <p:nvPr/>
          </p:nvSpPr>
          <p:spPr>
            <a:xfrm>
              <a:off x="2540409" y="3064354"/>
              <a:ext cx="1777180" cy="12716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32E1E8C-706A-4C31-B3C3-3AE8010FF750}"/>
                </a:ext>
              </a:extLst>
            </p:cNvPr>
            <p:cNvSpPr txBox="1"/>
            <p:nvPr/>
          </p:nvSpPr>
          <p:spPr>
            <a:xfrm>
              <a:off x="2540409" y="3064355"/>
              <a:ext cx="1777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n w="12700">
                    <a:solidFill>
                      <a:schemeClr val="bg2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Impact" panose="020B0806030902050204" pitchFamily="34" charset="0"/>
                </a:rPr>
                <a:t>TEXT…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882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2E61175-C8AD-405D-AA18-4145DB63915B}"/>
              </a:ext>
            </a:extLst>
          </p:cNvPr>
          <p:cNvGrpSpPr/>
          <p:nvPr/>
        </p:nvGrpSpPr>
        <p:grpSpPr>
          <a:xfrm>
            <a:off x="-1" y="0"/>
            <a:ext cx="6858000" cy="951271"/>
            <a:chOff x="-1" y="0"/>
            <a:chExt cx="6858000" cy="951271"/>
          </a:xfrm>
          <a:solidFill>
            <a:schemeClr val="accent5"/>
          </a:solidFill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7739B61-19DF-4C9C-B8B0-2F254D20BF37}"/>
                </a:ext>
              </a:extLst>
            </p:cNvPr>
            <p:cNvSpPr/>
            <p:nvPr/>
          </p:nvSpPr>
          <p:spPr>
            <a:xfrm>
              <a:off x="-1" y="0"/>
              <a:ext cx="6858000" cy="9512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D0C2B3-F36D-433C-AD08-1CA0AAB725F8}"/>
                </a:ext>
              </a:extLst>
            </p:cNvPr>
            <p:cNvSpPr txBox="1"/>
            <p:nvPr/>
          </p:nvSpPr>
          <p:spPr>
            <a:xfrm>
              <a:off x="260455" y="244802"/>
              <a:ext cx="197953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</a:rPr>
                <a:t>Aktionskarte</a:t>
              </a:r>
            </a:p>
          </p:txBody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29098E16-2E2A-4D86-84BB-49E88E4CF9DB}"/>
              </a:ext>
            </a:extLst>
          </p:cNvPr>
          <p:cNvSpPr txBox="1"/>
          <p:nvPr/>
        </p:nvSpPr>
        <p:spPr>
          <a:xfrm>
            <a:off x="385300" y="1786920"/>
            <a:ext cx="6087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Verändert die Bedeutung des Materials, das ihr bekommen habt, ins Gegenteil.</a:t>
            </a:r>
          </a:p>
        </p:txBody>
      </p:sp>
      <p:sp>
        <p:nvSpPr>
          <p:cNvPr id="2" name="Pfeil: nach oben gekrümmt 1">
            <a:extLst>
              <a:ext uri="{FF2B5EF4-FFF2-40B4-BE49-F238E27FC236}">
                <a16:creationId xmlns:a16="http://schemas.microsoft.com/office/drawing/2014/main" id="{EBFB8141-70DF-4929-A525-A6E830E17994}"/>
              </a:ext>
            </a:extLst>
          </p:cNvPr>
          <p:cNvSpPr/>
          <p:nvPr/>
        </p:nvSpPr>
        <p:spPr>
          <a:xfrm>
            <a:off x="2794819" y="3032026"/>
            <a:ext cx="1725562" cy="994283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4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0C8F76-D7BA-4F79-A479-B9431D0B5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92" y="3524057"/>
            <a:ext cx="344484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latin typeface="Arial" panose="020B0604020202020204" pitchFamily="34" charset="0"/>
                <a:hlinkClick r:id="rId2"/>
              </a:rPr>
              <a:t>  </a:t>
            </a:r>
            <a:r>
              <a:rPr lang="de-DE" altLang="de-DE" dirty="0">
                <a:latin typeface="Arial" panose="020B0604020202020204" pitchFamily="34" charset="0"/>
              </a:rPr>
              <a:t>             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sz="1100" dirty="0">
                <a:latin typeface="Arial" panose="020B0604020202020204" pitchFamily="34" charset="0"/>
              </a:rPr>
              <a:t>Dieses Material ist lizenziert unter einer </a:t>
            </a:r>
            <a:r>
              <a:rPr lang="de-DE" altLang="de-DE" sz="1100" dirty="0">
                <a:latin typeface="Arial" panose="020B0604020202020204" pitchFamily="34" charset="0"/>
                <a:hlinkClick r:id="rId2"/>
              </a:rPr>
              <a:t>Creative Commons Namensnennung - Weitergabe unter gleichen Bedingungen 4.0 International Lizenz</a:t>
            </a:r>
            <a:r>
              <a:rPr lang="de-DE" altLang="de-DE" sz="1100" dirty="0">
                <a:latin typeface="Arial" panose="020B0604020202020204" pitchFamily="34" charset="0"/>
              </a:rPr>
              <a:t>. Autorin: Dorothe Knapp </a:t>
            </a:r>
            <a:endParaRPr lang="de-DE" altLang="de-DE" dirty="0">
              <a:latin typeface="Arial" panose="020B0604020202020204" pitchFamily="34" charset="0"/>
            </a:endParaRPr>
          </a:p>
        </p:txBody>
      </p:sp>
      <p:pic>
        <p:nvPicPr>
          <p:cNvPr id="3" name="Picture 2" descr="Creative Commons Lizenzvertrag">
            <a:hlinkClick r:id="rId2"/>
            <a:extLst>
              <a:ext uri="{FF2B5EF4-FFF2-40B4-BE49-F238E27FC236}">
                <a16:creationId xmlns:a16="http://schemas.microsoft.com/office/drawing/2014/main" id="{D8D4B863-2C11-4DAE-9F2D-0AD75705F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59" y="3486941"/>
            <a:ext cx="716560" cy="2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78CB866-B8E4-4E4C-9F33-FFD5AF9DB232}"/>
              </a:ext>
            </a:extLst>
          </p:cNvPr>
          <p:cNvSpPr txBox="1"/>
          <p:nvPr/>
        </p:nvSpPr>
        <p:spPr>
          <a:xfrm>
            <a:off x="208248" y="1525830"/>
            <a:ext cx="5731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/>
              <a:t>Tipp zum Ausdrucken der Karten: </a:t>
            </a:r>
          </a:p>
          <a:p>
            <a:r>
              <a:rPr lang="de-DE" sz="1600" dirty="0"/>
              <a:t>Angepasste </a:t>
            </a:r>
            <a:r>
              <a:rPr lang="de-DE" sz="1600" dirty="0" err="1"/>
              <a:t>Powerpoint</a:t>
            </a:r>
            <a:r>
              <a:rPr lang="de-DE" sz="1600" dirty="0"/>
              <a:t>-Präsentation als PDF speichern und das PDF mit 2 Seiten pro Blatt drucken.</a:t>
            </a:r>
          </a:p>
        </p:txBody>
      </p:sp>
    </p:spTree>
    <p:extLst>
      <p:ext uri="{BB962C8B-B14F-4D97-AF65-F5344CB8AC3E}">
        <p14:creationId xmlns:p14="http://schemas.microsoft.com/office/powerpoint/2010/main" val="270661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</Words>
  <Application>Microsoft Office PowerPoint</Application>
  <PresentationFormat>Benutzerdefiniert</PresentationFormat>
  <Paragraphs>32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Impact</vt:lpstr>
      <vt:lpstr>Times New Roman</vt:lpstr>
      <vt:lpstr>Webdings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Knapp, Dorothe</dc:creator>
  <cp:lastModifiedBy>Knapp, Dorothe</cp:lastModifiedBy>
  <cp:revision>26</cp:revision>
  <dcterms:created xsi:type="dcterms:W3CDTF">2021-07-29T09:31:56Z</dcterms:created>
  <dcterms:modified xsi:type="dcterms:W3CDTF">2022-05-18T18:13:16Z</dcterms:modified>
</cp:coreProperties>
</file>