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1" r:id="rId2"/>
    <p:sldId id="263"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8B9"/>
    <a:srgbClr val="FCF0B2"/>
    <a:srgbClr val="B7E3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411147-AAFF-42D5-8342-A84300735E60}" v="99" dt="2025-11-16T12:16:35.029"/>
    <p1510:client id="{56646993-B2DC-45F8-A40C-2672805A7609}" v="8" dt="2025-11-16T14:25:36.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p:scale>
          <a:sx n="100" d="100"/>
          <a:sy n="100" d="100"/>
        </p:scale>
        <p:origin x="1455" y="-3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as Rogger" userId="6b90ce5f2ac28e02" providerId="LiveId" clId="{5F5C136B-BAB3-4FA4-A08D-3F0B664105CC}"/>
    <pc:docChg chg="undo custSel addSld delSld modSld sldOrd">
      <pc:chgData name="Elias Rogger" userId="6b90ce5f2ac28e02" providerId="LiveId" clId="{5F5C136B-BAB3-4FA4-A08D-3F0B664105CC}" dt="2025-11-16T14:25:42.494" v="7464" actId="1076"/>
      <pc:docMkLst>
        <pc:docMk/>
      </pc:docMkLst>
      <pc:sldChg chg="addSp delSp modSp del mod ord">
        <pc:chgData name="Elias Rogger" userId="6b90ce5f2ac28e02" providerId="LiveId" clId="{5F5C136B-BAB3-4FA4-A08D-3F0B664105CC}" dt="2025-11-16T12:19:58.292" v="7338" actId="47"/>
        <pc:sldMkLst>
          <pc:docMk/>
          <pc:sldMk cId="1010646615" sldId="257"/>
        </pc:sldMkLst>
      </pc:sldChg>
      <pc:sldChg chg="addSp modSp del mod">
        <pc:chgData name="Elias Rogger" userId="6b90ce5f2ac28e02" providerId="LiveId" clId="{5F5C136B-BAB3-4FA4-A08D-3F0B664105CC}" dt="2025-11-16T12:19:59.164" v="7339" actId="47"/>
        <pc:sldMkLst>
          <pc:docMk/>
          <pc:sldMk cId="3536808965" sldId="258"/>
        </pc:sldMkLst>
      </pc:sldChg>
      <pc:sldChg chg="addSp modSp del mod">
        <pc:chgData name="Elias Rogger" userId="6b90ce5f2ac28e02" providerId="LiveId" clId="{5F5C136B-BAB3-4FA4-A08D-3F0B664105CC}" dt="2025-11-16T12:19:59.840" v="7340" actId="47"/>
        <pc:sldMkLst>
          <pc:docMk/>
          <pc:sldMk cId="2436710135" sldId="259"/>
        </pc:sldMkLst>
      </pc:sldChg>
      <pc:sldChg chg="addSp delSp modSp del mod">
        <pc:chgData name="Elias Rogger" userId="6b90ce5f2ac28e02" providerId="LiveId" clId="{5F5C136B-BAB3-4FA4-A08D-3F0B664105CC}" dt="2025-11-16T12:20:00.468" v="7341" actId="47"/>
        <pc:sldMkLst>
          <pc:docMk/>
          <pc:sldMk cId="3258623872" sldId="260"/>
        </pc:sldMkLst>
      </pc:sldChg>
      <pc:sldChg chg="addSp delSp modSp new mod">
        <pc:chgData name="Elias Rogger" userId="6b90ce5f2ac28e02" providerId="LiveId" clId="{5F5C136B-BAB3-4FA4-A08D-3F0B664105CC}" dt="2025-11-16T14:25:28.876" v="7460" actId="1076"/>
        <pc:sldMkLst>
          <pc:docMk/>
          <pc:sldMk cId="1142190491" sldId="261"/>
        </pc:sldMkLst>
        <pc:spChg chg="add mod">
          <ac:chgData name="Elias Rogger" userId="6b90ce5f2ac28e02" providerId="LiveId" clId="{5F5C136B-BAB3-4FA4-A08D-3F0B664105CC}" dt="2025-11-16T12:21:04.360" v="7383" actId="1076"/>
          <ac:spMkLst>
            <pc:docMk/>
            <pc:sldMk cId="1142190491" sldId="261"/>
            <ac:spMk id="2" creationId="{509A13BD-0479-5595-42F8-68E91E9F06D2}"/>
          </ac:spMkLst>
        </pc:spChg>
        <pc:spChg chg="add mod">
          <ac:chgData name="Elias Rogger" userId="6b90ce5f2ac28e02" providerId="LiveId" clId="{5F5C136B-BAB3-4FA4-A08D-3F0B664105CC}" dt="2025-11-16T12:21:09.720" v="7385" actId="1076"/>
          <ac:spMkLst>
            <pc:docMk/>
            <pc:sldMk cId="1142190491" sldId="261"/>
            <ac:spMk id="3" creationId="{8DED23F2-4D24-529E-45FB-0721BFBDB268}"/>
          </ac:spMkLst>
        </pc:spChg>
        <pc:spChg chg="add mod">
          <ac:chgData name="Elias Rogger" userId="6b90ce5f2ac28e02" providerId="LiveId" clId="{5F5C136B-BAB3-4FA4-A08D-3F0B664105CC}" dt="2025-11-16T14:25:28.876" v="7460" actId="1076"/>
          <ac:spMkLst>
            <pc:docMk/>
            <pc:sldMk cId="1142190491" sldId="261"/>
            <ac:spMk id="4" creationId="{2DFC3F5C-1DDF-C5DA-7ACA-6D353EF3406B}"/>
          </ac:spMkLst>
        </pc:spChg>
        <pc:spChg chg="add del mod">
          <ac:chgData name="Elias Rogger" userId="6b90ce5f2ac28e02" providerId="LiveId" clId="{5F5C136B-BAB3-4FA4-A08D-3F0B664105CC}" dt="2025-11-16T11:42:18.586" v="5893" actId="21"/>
          <ac:spMkLst>
            <pc:docMk/>
            <pc:sldMk cId="1142190491" sldId="261"/>
            <ac:spMk id="4" creationId="{AE03F955-7B54-620F-2E6E-FB0DEEFC08A0}"/>
          </ac:spMkLst>
        </pc:spChg>
        <pc:spChg chg="add del mod">
          <ac:chgData name="Elias Rogger" userId="6b90ce5f2ac28e02" providerId="LiveId" clId="{5F5C136B-BAB3-4FA4-A08D-3F0B664105CC}" dt="2025-11-16T12:06:15.643" v="6953" actId="21"/>
          <ac:spMkLst>
            <pc:docMk/>
            <pc:sldMk cId="1142190491" sldId="261"/>
            <ac:spMk id="5" creationId="{7BB3314C-2962-F336-4FA7-B96ADE52D73A}"/>
          </ac:spMkLst>
        </pc:spChg>
        <pc:spChg chg="add mod">
          <ac:chgData name="Elias Rogger" userId="6b90ce5f2ac28e02" providerId="LiveId" clId="{5F5C136B-BAB3-4FA4-A08D-3F0B664105CC}" dt="2025-11-16T12:21:07.458" v="7384" actId="1076"/>
          <ac:spMkLst>
            <pc:docMk/>
            <pc:sldMk cId="1142190491" sldId="261"/>
            <ac:spMk id="6" creationId="{ED655F36-BC90-A4A3-09DA-5FAF76D1538B}"/>
          </ac:spMkLst>
        </pc:spChg>
        <pc:spChg chg="add del mod">
          <ac:chgData name="Elias Rogger" userId="6b90ce5f2ac28e02" providerId="LiveId" clId="{5F5C136B-BAB3-4FA4-A08D-3F0B664105CC}" dt="2025-11-16T11:42:32.558" v="5897" actId="21"/>
          <ac:spMkLst>
            <pc:docMk/>
            <pc:sldMk cId="1142190491" sldId="261"/>
            <ac:spMk id="7" creationId="{71782FB8-22B6-4959-22DF-349C68C59A9F}"/>
          </ac:spMkLst>
        </pc:spChg>
        <pc:picChg chg="add mod">
          <ac:chgData name="Elias Rogger" userId="6b90ce5f2ac28e02" providerId="LiveId" clId="{5F5C136B-BAB3-4FA4-A08D-3F0B664105CC}" dt="2025-11-16T14:23:09.233" v="7389" actId="1076"/>
          <ac:picMkLst>
            <pc:docMk/>
            <pc:sldMk cId="1142190491" sldId="261"/>
            <ac:picMk id="1026" creationId="{210FE2F4-85F7-232A-66F0-EDDC4D5F29E3}"/>
          </ac:picMkLst>
        </pc:picChg>
      </pc:sldChg>
      <pc:sldChg chg="addSp delSp modSp new del mod">
        <pc:chgData name="Elias Rogger" userId="6b90ce5f2ac28e02" providerId="LiveId" clId="{5F5C136B-BAB3-4FA4-A08D-3F0B664105CC}" dt="2025-11-16T12:20:03.429" v="7342" actId="47"/>
        <pc:sldMkLst>
          <pc:docMk/>
          <pc:sldMk cId="1602673051" sldId="262"/>
        </pc:sldMkLst>
        <pc:spChg chg="del">
          <ac:chgData name="Elias Rogger" userId="6b90ce5f2ac28e02" providerId="LiveId" clId="{5F5C136B-BAB3-4FA4-A08D-3F0B664105CC}" dt="2025-11-16T11:32:28.410" v="5597" actId="478"/>
          <ac:spMkLst>
            <pc:docMk/>
            <pc:sldMk cId="1602673051" sldId="262"/>
            <ac:spMk id="2" creationId="{90AABBDB-62F5-9F19-1A8F-EBCCCCDA0347}"/>
          </ac:spMkLst>
        </pc:spChg>
        <pc:spChg chg="add del mod">
          <ac:chgData name="Elias Rogger" userId="6b90ce5f2ac28e02" providerId="LiveId" clId="{5F5C136B-BAB3-4FA4-A08D-3F0B664105CC}" dt="2025-11-16T12:01:51.025" v="6801" actId="21"/>
          <ac:spMkLst>
            <pc:docMk/>
            <pc:sldMk cId="1602673051" sldId="262"/>
            <ac:spMk id="3" creationId="{FC0B1CDF-E537-C393-618C-5FFF6CD17CDA}"/>
          </ac:spMkLst>
        </pc:spChg>
        <pc:spChg chg="add mod">
          <ac:chgData name="Elias Rogger" userId="6b90ce5f2ac28e02" providerId="LiveId" clId="{5F5C136B-BAB3-4FA4-A08D-3F0B664105CC}" dt="2025-11-16T12:04:26.139" v="6929" actId="207"/>
          <ac:spMkLst>
            <pc:docMk/>
            <pc:sldMk cId="1602673051" sldId="262"/>
            <ac:spMk id="4" creationId="{E5B70E06-EE0A-9F2F-BA18-F9E1BB63ED62}"/>
          </ac:spMkLst>
        </pc:spChg>
        <pc:spChg chg="add mod">
          <ac:chgData name="Elias Rogger" userId="6b90ce5f2ac28e02" providerId="LiveId" clId="{5F5C136B-BAB3-4FA4-A08D-3F0B664105CC}" dt="2025-11-16T12:08:33.456" v="7011" actId="20577"/>
          <ac:spMkLst>
            <pc:docMk/>
            <pc:sldMk cId="1602673051" sldId="262"/>
            <ac:spMk id="5" creationId="{CA755F25-9721-D6F9-F65C-CB0128876F7A}"/>
          </ac:spMkLst>
        </pc:spChg>
        <pc:spChg chg="add del mod">
          <ac:chgData name="Elias Rogger" userId="6b90ce5f2ac28e02" providerId="LiveId" clId="{5F5C136B-BAB3-4FA4-A08D-3F0B664105CC}" dt="2025-11-16T11:55:03.613" v="6399" actId="478"/>
          <ac:spMkLst>
            <pc:docMk/>
            <pc:sldMk cId="1602673051" sldId="262"/>
            <ac:spMk id="6" creationId="{7A05479A-2D90-6EF0-7391-F86DCA79179D}"/>
          </ac:spMkLst>
        </pc:spChg>
        <pc:spChg chg="add mod">
          <ac:chgData name="Elias Rogger" userId="6b90ce5f2ac28e02" providerId="LiveId" clId="{5F5C136B-BAB3-4FA4-A08D-3F0B664105CC}" dt="2025-11-16T12:16:27.033" v="7291"/>
          <ac:spMkLst>
            <pc:docMk/>
            <pc:sldMk cId="1602673051" sldId="262"/>
            <ac:spMk id="7" creationId="{7315FDC4-B345-BF4B-59AA-4B42A85B4272}"/>
          </ac:spMkLst>
        </pc:spChg>
      </pc:sldChg>
      <pc:sldChg chg="addSp delSp modSp new mod">
        <pc:chgData name="Elias Rogger" userId="6b90ce5f2ac28e02" providerId="LiveId" clId="{5F5C136B-BAB3-4FA4-A08D-3F0B664105CC}" dt="2025-11-16T14:25:42.494" v="7464" actId="1076"/>
        <pc:sldMkLst>
          <pc:docMk/>
          <pc:sldMk cId="795685769" sldId="263"/>
        </pc:sldMkLst>
        <pc:spChg chg="del">
          <ac:chgData name="Elias Rogger" userId="6b90ce5f2ac28e02" providerId="LiveId" clId="{5F5C136B-BAB3-4FA4-A08D-3F0B664105CC}" dt="2025-11-16T11:42:23.285" v="5895" actId="478"/>
          <ac:spMkLst>
            <pc:docMk/>
            <pc:sldMk cId="795685769" sldId="263"/>
            <ac:spMk id="2" creationId="{A6CC2C05-CF51-9672-3311-1742BC34B297}"/>
          </ac:spMkLst>
        </pc:spChg>
        <pc:spChg chg="add mod">
          <ac:chgData name="Elias Rogger" userId="6b90ce5f2ac28e02" providerId="LiveId" clId="{5F5C136B-BAB3-4FA4-A08D-3F0B664105CC}" dt="2025-11-16T14:25:36.573" v="7462"/>
          <ac:spMkLst>
            <pc:docMk/>
            <pc:sldMk cId="795685769" sldId="263"/>
            <ac:spMk id="3" creationId="{A80A789C-2EDB-9ABD-F97B-D03B368C365C}"/>
          </ac:spMkLst>
        </pc:spChg>
        <pc:spChg chg="add mod">
          <ac:chgData name="Elias Rogger" userId="6b90ce5f2ac28e02" providerId="LiveId" clId="{5F5C136B-BAB3-4FA4-A08D-3F0B664105CC}" dt="2025-11-16T12:07:12.819" v="6968" actId="207"/>
          <ac:spMkLst>
            <pc:docMk/>
            <pc:sldMk cId="795685769" sldId="263"/>
            <ac:spMk id="4" creationId="{AE03F955-7B54-620F-2E6E-FB0DEEFC08A0}"/>
          </ac:spMkLst>
        </pc:spChg>
        <pc:spChg chg="add mod">
          <ac:chgData name="Elias Rogger" userId="6b90ce5f2ac28e02" providerId="LiveId" clId="{5F5C136B-BAB3-4FA4-A08D-3F0B664105CC}" dt="2025-11-16T14:25:39.038" v="7463" actId="1076"/>
          <ac:spMkLst>
            <pc:docMk/>
            <pc:sldMk cId="795685769" sldId="263"/>
            <ac:spMk id="5" creationId="{7BB3314C-2962-F336-4FA7-B96ADE52D73A}"/>
          </ac:spMkLst>
        </pc:spChg>
        <pc:spChg chg="add mod">
          <ac:chgData name="Elias Rogger" userId="6b90ce5f2ac28e02" providerId="LiveId" clId="{5F5C136B-BAB3-4FA4-A08D-3F0B664105CC}" dt="2025-11-16T14:25:42.494" v="7464" actId="1076"/>
          <ac:spMkLst>
            <pc:docMk/>
            <pc:sldMk cId="795685769" sldId="263"/>
            <ac:spMk id="7" creationId="{71782FB8-22B6-4959-22DF-349C68C59A9F}"/>
          </ac:spMkLst>
        </pc:spChg>
        <pc:picChg chg="add mod">
          <ac:chgData name="Elias Rogger" userId="6b90ce5f2ac28e02" providerId="LiveId" clId="{5F5C136B-BAB3-4FA4-A08D-3F0B664105CC}" dt="2025-11-16T14:25:36.573" v="7462"/>
          <ac:picMkLst>
            <pc:docMk/>
            <pc:sldMk cId="795685769" sldId="263"/>
            <ac:picMk id="2" creationId="{364B7A90-1587-6490-5503-7FB7D6010146}"/>
          </ac:picMkLst>
        </pc:picChg>
      </pc:sldChg>
      <pc:sldChg chg="addSp delSp modSp new del mod">
        <pc:chgData name="Elias Rogger" userId="6b90ce5f2ac28e02" providerId="LiveId" clId="{5F5C136B-BAB3-4FA4-A08D-3F0B664105CC}" dt="2025-11-16T12:20:04.530" v="7343" actId="47"/>
        <pc:sldMkLst>
          <pc:docMk/>
          <pc:sldMk cId="2550551432" sldId="264"/>
        </pc:sldMkLst>
        <pc:spChg chg="del">
          <ac:chgData name="Elias Rogger" userId="6b90ce5f2ac28e02" providerId="LiveId" clId="{5F5C136B-BAB3-4FA4-A08D-3F0B664105CC}" dt="2025-11-16T11:57:32.609" v="6560" actId="478"/>
          <ac:spMkLst>
            <pc:docMk/>
            <pc:sldMk cId="2550551432" sldId="264"/>
            <ac:spMk id="2" creationId="{19239C25-08AA-BBB9-8C0A-EB909DB3A238}"/>
          </ac:spMkLst>
        </pc:spChg>
        <pc:spChg chg="add mod">
          <ac:chgData name="Elias Rogger" userId="6b90ce5f2ac28e02" providerId="LiveId" clId="{5F5C136B-BAB3-4FA4-A08D-3F0B664105CC}" dt="2025-11-16T12:04:36.437" v="6931" actId="207"/>
          <ac:spMkLst>
            <pc:docMk/>
            <pc:sldMk cId="2550551432" sldId="264"/>
            <ac:spMk id="3" creationId="{BC70FACE-C57B-306D-BB22-265167F3F906}"/>
          </ac:spMkLst>
        </pc:spChg>
        <pc:spChg chg="add mod">
          <ac:chgData name="Elias Rogger" userId="6b90ce5f2ac28e02" providerId="LiveId" clId="{5F5C136B-BAB3-4FA4-A08D-3F0B664105CC}" dt="2025-11-16T12:04:45.229" v="6932" actId="207"/>
          <ac:spMkLst>
            <pc:docMk/>
            <pc:sldMk cId="2550551432" sldId="264"/>
            <ac:spMk id="4" creationId="{037D2799-5F97-E993-7E7B-D769D3D1113B}"/>
          </ac:spMkLst>
        </pc:spChg>
        <pc:spChg chg="add mod">
          <ac:chgData name="Elias Rogger" userId="6b90ce5f2ac28e02" providerId="LiveId" clId="{5F5C136B-BAB3-4FA4-A08D-3F0B664105CC}" dt="2025-11-16T12:04:33.341" v="6930" actId="207"/>
          <ac:spMkLst>
            <pc:docMk/>
            <pc:sldMk cId="2550551432" sldId="264"/>
            <ac:spMk id="5" creationId="{FC0B1CDF-E537-C393-618C-5FFF6CD17CD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3F67EA-9DB7-438E-889E-5AA98A10CB9D}" type="datetimeFigureOut">
              <a:rPr lang="de-DE" smtClean="0"/>
              <a:t>16.11.2025</a:t>
            </a:fld>
            <a:endParaRPr lang="de-DE"/>
          </a:p>
        </p:txBody>
      </p:sp>
      <p:sp>
        <p:nvSpPr>
          <p:cNvPr id="4" name="Folienbildplatzhalt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72FF4D-1FA2-4B74-91B1-DD98775584FF}" type="slidenum">
              <a:rPr lang="de-DE" smtClean="0"/>
              <a:t>‹Nr.›</a:t>
            </a:fld>
            <a:endParaRPr lang="de-DE"/>
          </a:p>
        </p:txBody>
      </p:sp>
    </p:spTree>
    <p:extLst>
      <p:ext uri="{BB962C8B-B14F-4D97-AF65-F5344CB8AC3E}">
        <p14:creationId xmlns:p14="http://schemas.microsoft.com/office/powerpoint/2010/main" val="4034840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e-DE"/>
              <a:t>Mastertitelformat bearbeiten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161269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4145031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53522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149301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e-DE"/>
              <a:t>Mastertitelformat bearbeiten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8DCFC59-F825-4E1E-9674-392DEAA614C3}" type="datetimeFigureOut">
              <a:rPr lang="de-DE" smtClean="0"/>
              <a:t>16.11.2025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280429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78DCFC59-F825-4E1E-9674-392DEAA614C3}" type="datetimeFigureOut">
              <a:rPr lang="de-DE" smtClean="0"/>
              <a:t>16.11.2025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81711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e-DE"/>
              <a:t>Mastertitelformat bearbeiten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Content Placeholder 3"/>
          <p:cNvSpPr>
            <a:spLocks noGrp="1"/>
          </p:cNvSpPr>
          <p:nvPr>
            <p:ph sz="half" idx="2"/>
          </p:nvPr>
        </p:nvSpPr>
        <p:spPr>
          <a:xfrm>
            <a:off x="472381" y="3618442"/>
            <a:ext cx="2901255"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Content Placeholder 5"/>
          <p:cNvSpPr>
            <a:spLocks noGrp="1"/>
          </p:cNvSpPr>
          <p:nvPr>
            <p:ph sz="quarter" idx="4"/>
          </p:nvPr>
        </p:nvSpPr>
        <p:spPr>
          <a:xfrm>
            <a:off x="3471863" y="3618442"/>
            <a:ext cx="2915543" cy="532218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78DCFC59-F825-4E1E-9674-392DEAA614C3}" type="datetimeFigureOut">
              <a:rPr lang="de-DE" smtClean="0"/>
              <a:t>16.11.2025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411337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78DCFC59-F825-4E1E-9674-392DEAA614C3}" type="datetimeFigureOut">
              <a:rPr lang="de-DE" smtClean="0"/>
              <a:t>16.11.2025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1342802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CFC59-F825-4E1E-9674-392DEAA614C3}" type="datetimeFigureOut">
              <a:rPr lang="de-DE" smtClean="0"/>
              <a:t>16.11.2025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3510994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78DCFC59-F825-4E1E-9674-392DEAA614C3}" type="datetimeFigureOut">
              <a:rPr lang="de-DE" smtClean="0"/>
              <a:t>16.11.2025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2921111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e-DE"/>
              <a:t>Mastertitelformat bearbeiten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e Placeholder 4"/>
          <p:cNvSpPr>
            <a:spLocks noGrp="1"/>
          </p:cNvSpPr>
          <p:nvPr>
            <p:ph type="dt" sz="half" idx="10"/>
          </p:nvPr>
        </p:nvSpPr>
        <p:spPr/>
        <p:txBody>
          <a:bodyPr/>
          <a:lstStyle/>
          <a:p>
            <a:fld id="{78DCFC59-F825-4E1E-9674-392DEAA614C3}" type="datetimeFigureOut">
              <a:rPr lang="de-DE" smtClean="0"/>
              <a:t>16.11.2025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DEB32BF-4891-4065-9AE9-CDE02D1C27BC}" type="slidenum">
              <a:rPr lang="de-DE" smtClean="0"/>
              <a:t>‹Nr.›</a:t>
            </a:fld>
            <a:endParaRPr lang="de-DE"/>
          </a:p>
        </p:txBody>
      </p:sp>
    </p:spTree>
    <p:extLst>
      <p:ext uri="{BB962C8B-B14F-4D97-AF65-F5344CB8AC3E}">
        <p14:creationId xmlns:p14="http://schemas.microsoft.com/office/powerpoint/2010/main" val="410883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78DCFC59-F825-4E1E-9674-392DEAA614C3}" type="datetimeFigureOut">
              <a:rPr lang="de-DE" smtClean="0"/>
              <a:t>16.11.2025</a:t>
            </a:fld>
            <a:endParaRPr lang="de-D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7DEB32BF-4891-4065-9AE9-CDE02D1C27BC}" type="slidenum">
              <a:rPr lang="de-DE" smtClean="0"/>
              <a:t>‹Nr.›</a:t>
            </a:fld>
            <a:endParaRPr lang="de-DE"/>
          </a:p>
        </p:txBody>
      </p:sp>
    </p:spTree>
    <p:extLst>
      <p:ext uri="{BB962C8B-B14F-4D97-AF65-F5344CB8AC3E}">
        <p14:creationId xmlns:p14="http://schemas.microsoft.com/office/powerpoint/2010/main" val="976618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publicdomain/zero/1.0/deed.de"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hyperlink" Target="https://creativecommons.org/publicdomain/zero/1.0/deed.de" TargetMode="External"/><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feld 2">
            <a:extLst>
              <a:ext uri="{FF2B5EF4-FFF2-40B4-BE49-F238E27FC236}">
                <a16:creationId xmlns:a16="http://schemas.microsoft.com/office/drawing/2014/main" id="{8DED23F2-4D24-529E-45FB-0721BFBDB268}"/>
              </a:ext>
            </a:extLst>
          </p:cNvPr>
          <p:cNvSpPr txBox="1"/>
          <p:nvPr/>
        </p:nvSpPr>
        <p:spPr>
          <a:xfrm>
            <a:off x="546100" y="5947648"/>
            <a:ext cx="5765800" cy="2339102"/>
          </a:xfrm>
          <a:custGeom>
            <a:avLst/>
            <a:gdLst>
              <a:gd name="connsiteX0" fmla="*/ 0 w 5765800"/>
              <a:gd name="connsiteY0" fmla="*/ 0 h 2339102"/>
              <a:gd name="connsiteX1" fmla="*/ 755960 w 5765800"/>
              <a:gd name="connsiteY1" fmla="*/ 0 h 2339102"/>
              <a:gd name="connsiteX2" fmla="*/ 1454263 w 5765800"/>
              <a:gd name="connsiteY2" fmla="*/ 0 h 2339102"/>
              <a:gd name="connsiteX3" fmla="*/ 1921933 w 5765800"/>
              <a:gd name="connsiteY3" fmla="*/ 0 h 2339102"/>
              <a:gd name="connsiteX4" fmla="*/ 2677894 w 5765800"/>
              <a:gd name="connsiteY4" fmla="*/ 0 h 2339102"/>
              <a:gd name="connsiteX5" fmla="*/ 3318538 w 5765800"/>
              <a:gd name="connsiteY5" fmla="*/ 0 h 2339102"/>
              <a:gd name="connsiteX6" fmla="*/ 3901525 w 5765800"/>
              <a:gd name="connsiteY6" fmla="*/ 0 h 2339102"/>
              <a:gd name="connsiteX7" fmla="*/ 4657485 w 5765800"/>
              <a:gd name="connsiteY7" fmla="*/ 0 h 2339102"/>
              <a:gd name="connsiteX8" fmla="*/ 5125156 w 5765800"/>
              <a:gd name="connsiteY8" fmla="*/ 0 h 2339102"/>
              <a:gd name="connsiteX9" fmla="*/ 5765800 w 5765800"/>
              <a:gd name="connsiteY9" fmla="*/ 0 h 2339102"/>
              <a:gd name="connsiteX10" fmla="*/ 5765800 w 5765800"/>
              <a:gd name="connsiteY10" fmla="*/ 584776 h 2339102"/>
              <a:gd name="connsiteX11" fmla="*/ 5765800 w 5765800"/>
              <a:gd name="connsiteY11" fmla="*/ 1192942 h 2339102"/>
              <a:gd name="connsiteX12" fmla="*/ 5765800 w 5765800"/>
              <a:gd name="connsiteY12" fmla="*/ 1730935 h 2339102"/>
              <a:gd name="connsiteX13" fmla="*/ 5765800 w 5765800"/>
              <a:gd name="connsiteY13" fmla="*/ 2339102 h 2339102"/>
              <a:gd name="connsiteX14" fmla="*/ 5067498 w 5765800"/>
              <a:gd name="connsiteY14" fmla="*/ 2339102 h 2339102"/>
              <a:gd name="connsiteX15" fmla="*/ 4369195 w 5765800"/>
              <a:gd name="connsiteY15" fmla="*/ 2339102 h 2339102"/>
              <a:gd name="connsiteX16" fmla="*/ 3901525 w 5765800"/>
              <a:gd name="connsiteY16" fmla="*/ 2339102 h 2339102"/>
              <a:gd name="connsiteX17" fmla="*/ 3433854 w 5765800"/>
              <a:gd name="connsiteY17" fmla="*/ 2339102 h 2339102"/>
              <a:gd name="connsiteX18" fmla="*/ 2966184 w 5765800"/>
              <a:gd name="connsiteY18" fmla="*/ 2339102 h 2339102"/>
              <a:gd name="connsiteX19" fmla="*/ 2383197 w 5765800"/>
              <a:gd name="connsiteY19" fmla="*/ 2339102 h 2339102"/>
              <a:gd name="connsiteX20" fmla="*/ 1742553 w 5765800"/>
              <a:gd name="connsiteY20" fmla="*/ 2339102 h 2339102"/>
              <a:gd name="connsiteX21" fmla="*/ 1101908 w 5765800"/>
              <a:gd name="connsiteY21" fmla="*/ 2339102 h 2339102"/>
              <a:gd name="connsiteX22" fmla="*/ 0 w 5765800"/>
              <a:gd name="connsiteY22" fmla="*/ 2339102 h 2339102"/>
              <a:gd name="connsiteX23" fmla="*/ 0 w 5765800"/>
              <a:gd name="connsiteY23" fmla="*/ 1754327 h 2339102"/>
              <a:gd name="connsiteX24" fmla="*/ 0 w 5765800"/>
              <a:gd name="connsiteY24" fmla="*/ 1169551 h 2339102"/>
              <a:gd name="connsiteX25" fmla="*/ 0 w 5765800"/>
              <a:gd name="connsiteY25" fmla="*/ 561384 h 2339102"/>
              <a:gd name="connsiteX26" fmla="*/ 0 w 5765800"/>
              <a:gd name="connsiteY26" fmla="*/ 0 h 233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765800" h="2339102" fill="none" extrusionOk="0">
                <a:moveTo>
                  <a:pt x="0" y="0"/>
                </a:moveTo>
                <a:cubicBezTo>
                  <a:pt x="288346" y="-19148"/>
                  <a:pt x="439744" y="-31758"/>
                  <a:pt x="755960" y="0"/>
                </a:cubicBezTo>
                <a:cubicBezTo>
                  <a:pt x="1072176" y="31758"/>
                  <a:pt x="1140071" y="-18748"/>
                  <a:pt x="1454263" y="0"/>
                </a:cubicBezTo>
                <a:cubicBezTo>
                  <a:pt x="1768455" y="18748"/>
                  <a:pt x="1807093" y="8570"/>
                  <a:pt x="1921933" y="0"/>
                </a:cubicBezTo>
                <a:cubicBezTo>
                  <a:pt x="2036773" y="-8570"/>
                  <a:pt x="2436863" y="33801"/>
                  <a:pt x="2677894" y="0"/>
                </a:cubicBezTo>
                <a:cubicBezTo>
                  <a:pt x="2918925" y="-33801"/>
                  <a:pt x="3024453" y="417"/>
                  <a:pt x="3318538" y="0"/>
                </a:cubicBezTo>
                <a:cubicBezTo>
                  <a:pt x="3612623" y="-417"/>
                  <a:pt x="3646508" y="21988"/>
                  <a:pt x="3901525" y="0"/>
                </a:cubicBezTo>
                <a:cubicBezTo>
                  <a:pt x="4156542" y="-21988"/>
                  <a:pt x="4389655" y="15383"/>
                  <a:pt x="4657485" y="0"/>
                </a:cubicBezTo>
                <a:cubicBezTo>
                  <a:pt x="4925315" y="-15383"/>
                  <a:pt x="4919069" y="10877"/>
                  <a:pt x="5125156" y="0"/>
                </a:cubicBezTo>
                <a:cubicBezTo>
                  <a:pt x="5331243" y="-10877"/>
                  <a:pt x="5625882" y="31980"/>
                  <a:pt x="5765800" y="0"/>
                </a:cubicBezTo>
                <a:cubicBezTo>
                  <a:pt x="5780815" y="235389"/>
                  <a:pt x="5748439" y="294479"/>
                  <a:pt x="5765800" y="584776"/>
                </a:cubicBezTo>
                <a:cubicBezTo>
                  <a:pt x="5783161" y="875073"/>
                  <a:pt x="5789778" y="901595"/>
                  <a:pt x="5765800" y="1192942"/>
                </a:cubicBezTo>
                <a:cubicBezTo>
                  <a:pt x="5741822" y="1484289"/>
                  <a:pt x="5740397" y="1543752"/>
                  <a:pt x="5765800" y="1730935"/>
                </a:cubicBezTo>
                <a:cubicBezTo>
                  <a:pt x="5791203" y="1918118"/>
                  <a:pt x="5740134" y="2167473"/>
                  <a:pt x="5765800" y="2339102"/>
                </a:cubicBezTo>
                <a:cubicBezTo>
                  <a:pt x="5455110" y="2332489"/>
                  <a:pt x="5230222" y="2364264"/>
                  <a:pt x="5067498" y="2339102"/>
                </a:cubicBezTo>
                <a:cubicBezTo>
                  <a:pt x="4904774" y="2313940"/>
                  <a:pt x="4549390" y="2369367"/>
                  <a:pt x="4369195" y="2339102"/>
                </a:cubicBezTo>
                <a:cubicBezTo>
                  <a:pt x="4189000" y="2308837"/>
                  <a:pt x="4099543" y="2342115"/>
                  <a:pt x="3901525" y="2339102"/>
                </a:cubicBezTo>
                <a:cubicBezTo>
                  <a:pt x="3703507" y="2336090"/>
                  <a:pt x="3606495" y="2342497"/>
                  <a:pt x="3433854" y="2339102"/>
                </a:cubicBezTo>
                <a:cubicBezTo>
                  <a:pt x="3261213" y="2335707"/>
                  <a:pt x="3062792" y="2346384"/>
                  <a:pt x="2966184" y="2339102"/>
                </a:cubicBezTo>
                <a:cubicBezTo>
                  <a:pt x="2869576" y="2331821"/>
                  <a:pt x="2502177" y="2318838"/>
                  <a:pt x="2383197" y="2339102"/>
                </a:cubicBezTo>
                <a:cubicBezTo>
                  <a:pt x="2264217" y="2359366"/>
                  <a:pt x="1919367" y="2361255"/>
                  <a:pt x="1742553" y="2339102"/>
                </a:cubicBezTo>
                <a:cubicBezTo>
                  <a:pt x="1565739" y="2316949"/>
                  <a:pt x="1314155" y="2314223"/>
                  <a:pt x="1101908" y="2339102"/>
                </a:cubicBezTo>
                <a:cubicBezTo>
                  <a:pt x="889661" y="2363981"/>
                  <a:pt x="513884" y="2315405"/>
                  <a:pt x="0" y="2339102"/>
                </a:cubicBezTo>
                <a:cubicBezTo>
                  <a:pt x="22375" y="2056116"/>
                  <a:pt x="7151" y="1950318"/>
                  <a:pt x="0" y="1754327"/>
                </a:cubicBezTo>
                <a:cubicBezTo>
                  <a:pt x="-7151" y="1558336"/>
                  <a:pt x="-8409" y="1291347"/>
                  <a:pt x="0" y="1169551"/>
                </a:cubicBezTo>
                <a:cubicBezTo>
                  <a:pt x="8409" y="1047755"/>
                  <a:pt x="-13732" y="725772"/>
                  <a:pt x="0" y="561384"/>
                </a:cubicBezTo>
                <a:cubicBezTo>
                  <a:pt x="13732" y="396996"/>
                  <a:pt x="23853" y="215745"/>
                  <a:pt x="0" y="0"/>
                </a:cubicBezTo>
                <a:close/>
              </a:path>
              <a:path w="5765800" h="2339102" stroke="0" extrusionOk="0">
                <a:moveTo>
                  <a:pt x="0" y="0"/>
                </a:moveTo>
                <a:cubicBezTo>
                  <a:pt x="174462" y="17268"/>
                  <a:pt x="596792" y="-14109"/>
                  <a:pt x="755960" y="0"/>
                </a:cubicBezTo>
                <a:cubicBezTo>
                  <a:pt x="915128" y="14109"/>
                  <a:pt x="1140102" y="3319"/>
                  <a:pt x="1396605" y="0"/>
                </a:cubicBezTo>
                <a:cubicBezTo>
                  <a:pt x="1653108" y="-3319"/>
                  <a:pt x="1676021" y="-18975"/>
                  <a:pt x="1921933" y="0"/>
                </a:cubicBezTo>
                <a:cubicBezTo>
                  <a:pt x="2167845" y="18975"/>
                  <a:pt x="2428878" y="10003"/>
                  <a:pt x="2562578" y="0"/>
                </a:cubicBezTo>
                <a:cubicBezTo>
                  <a:pt x="2696279" y="-10003"/>
                  <a:pt x="2992638" y="-29085"/>
                  <a:pt x="3318538" y="0"/>
                </a:cubicBezTo>
                <a:cubicBezTo>
                  <a:pt x="3644438" y="29085"/>
                  <a:pt x="3726446" y="-1489"/>
                  <a:pt x="3843867" y="0"/>
                </a:cubicBezTo>
                <a:cubicBezTo>
                  <a:pt x="3961288" y="1489"/>
                  <a:pt x="4087101" y="16829"/>
                  <a:pt x="4311537" y="0"/>
                </a:cubicBezTo>
                <a:cubicBezTo>
                  <a:pt x="4535973" y="-16829"/>
                  <a:pt x="4798074" y="22423"/>
                  <a:pt x="4952182" y="0"/>
                </a:cubicBezTo>
                <a:cubicBezTo>
                  <a:pt x="5106290" y="-22423"/>
                  <a:pt x="5390076" y="22188"/>
                  <a:pt x="5765800" y="0"/>
                </a:cubicBezTo>
                <a:cubicBezTo>
                  <a:pt x="5791340" y="266173"/>
                  <a:pt x="5769497" y="388347"/>
                  <a:pt x="5765800" y="608167"/>
                </a:cubicBezTo>
                <a:cubicBezTo>
                  <a:pt x="5762103" y="827987"/>
                  <a:pt x="5780011" y="1018999"/>
                  <a:pt x="5765800" y="1169551"/>
                </a:cubicBezTo>
                <a:cubicBezTo>
                  <a:pt x="5751589" y="1320103"/>
                  <a:pt x="5780009" y="1590934"/>
                  <a:pt x="5765800" y="1730935"/>
                </a:cubicBezTo>
                <a:cubicBezTo>
                  <a:pt x="5751591" y="1870936"/>
                  <a:pt x="5787841" y="2193721"/>
                  <a:pt x="5765800" y="2339102"/>
                </a:cubicBezTo>
                <a:cubicBezTo>
                  <a:pt x="5646074" y="2327369"/>
                  <a:pt x="5437481" y="2361156"/>
                  <a:pt x="5182814" y="2339102"/>
                </a:cubicBezTo>
                <a:cubicBezTo>
                  <a:pt x="4928147" y="2317048"/>
                  <a:pt x="4706979" y="2359199"/>
                  <a:pt x="4484511" y="2339102"/>
                </a:cubicBezTo>
                <a:cubicBezTo>
                  <a:pt x="4262043" y="2319005"/>
                  <a:pt x="4013850" y="2355325"/>
                  <a:pt x="3728551" y="2339102"/>
                </a:cubicBezTo>
                <a:cubicBezTo>
                  <a:pt x="3443252" y="2322879"/>
                  <a:pt x="3280027" y="2352251"/>
                  <a:pt x="3030248" y="2339102"/>
                </a:cubicBezTo>
                <a:cubicBezTo>
                  <a:pt x="2780469" y="2325953"/>
                  <a:pt x="2661638" y="2366591"/>
                  <a:pt x="2389604" y="2339102"/>
                </a:cubicBezTo>
                <a:cubicBezTo>
                  <a:pt x="2117570" y="2311613"/>
                  <a:pt x="2067173" y="2357496"/>
                  <a:pt x="1921933" y="2339102"/>
                </a:cubicBezTo>
                <a:cubicBezTo>
                  <a:pt x="1776693" y="2320708"/>
                  <a:pt x="1575746" y="2316769"/>
                  <a:pt x="1281289" y="2339102"/>
                </a:cubicBezTo>
                <a:cubicBezTo>
                  <a:pt x="986832" y="2361435"/>
                  <a:pt x="522922" y="2356592"/>
                  <a:pt x="0" y="2339102"/>
                </a:cubicBezTo>
                <a:cubicBezTo>
                  <a:pt x="-24252" y="2028856"/>
                  <a:pt x="-16212" y="1976731"/>
                  <a:pt x="0" y="1707544"/>
                </a:cubicBezTo>
                <a:cubicBezTo>
                  <a:pt x="16212" y="1438357"/>
                  <a:pt x="3073" y="1306576"/>
                  <a:pt x="0" y="1169551"/>
                </a:cubicBezTo>
                <a:cubicBezTo>
                  <a:pt x="-3073" y="1032526"/>
                  <a:pt x="184" y="842080"/>
                  <a:pt x="0" y="561384"/>
                </a:cubicBezTo>
                <a:cubicBezTo>
                  <a:pt x="-184" y="280688"/>
                  <a:pt x="6786" y="179478"/>
                  <a:pt x="0" y="0"/>
                </a:cubicBezTo>
                <a:close/>
              </a:path>
            </a:pathLst>
          </a:custGeom>
          <a:solidFill>
            <a:schemeClr val="tx2">
              <a:lumMod val="10000"/>
              <a:lumOff val="9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2: Sabine, Vorstand der </a:t>
            </a:r>
            <a:br>
              <a:rPr lang="de-DE" sz="800" b="1" dirty="0"/>
            </a:br>
            <a:r>
              <a:rPr lang="de-DE" sz="800" b="1" dirty="0"/>
              <a:t>Kreuzfahrtgesellschaft A-ROSA</a:t>
            </a:r>
            <a:br>
              <a:rPr lang="de-DE" sz="800" dirty="0"/>
            </a:br>
            <a:endParaRPr lang="de-DE" sz="800" dirty="0"/>
          </a:p>
          <a:p>
            <a:r>
              <a:rPr lang="de-DE" sz="800" u="sng" dirty="0"/>
              <a:t>Standpunkt: </a:t>
            </a:r>
            <a:r>
              <a:rPr lang="de-DE" sz="800" dirty="0"/>
              <a:t>Die Kreuzfahrtindustrie ist aufgrund der hohen Zahl an Arbeitsplätzen ein enorm wichtiger Wirtschaftszweig. Zudem generiert sie hohe Steuereinnahmen. </a:t>
            </a:r>
          </a:p>
          <a:p>
            <a:br>
              <a:rPr lang="de-DE" sz="800" b="1" u="sng" dirty="0"/>
            </a:br>
            <a:r>
              <a:rPr lang="de-DE" sz="800" u="sng" dirty="0"/>
              <a:t>Mögliche Argumente:</a:t>
            </a:r>
          </a:p>
          <a:p>
            <a:pPr marL="285750" indent="-285750">
              <a:buFont typeface="Arial" panose="020B0604020202020204" pitchFamily="34" charset="0"/>
              <a:buChar char="•"/>
            </a:pPr>
            <a:r>
              <a:rPr lang="de-DE" sz="800" dirty="0"/>
              <a:t>Arbeitsplätze</a:t>
            </a:r>
          </a:p>
          <a:p>
            <a:pPr marL="285750" indent="-285750">
              <a:buFont typeface="Arial" panose="020B0604020202020204" pitchFamily="34" charset="0"/>
              <a:buChar char="•"/>
            </a:pPr>
            <a:r>
              <a:rPr lang="de-DE" sz="800" dirty="0"/>
              <a:t>Hohe Steuereinnahmen</a:t>
            </a:r>
          </a:p>
          <a:p>
            <a:pPr marL="285750" indent="-285750">
              <a:buFont typeface="Arial" panose="020B0604020202020204" pitchFamily="34" charset="0"/>
              <a:buChar char="•"/>
            </a:pPr>
            <a:r>
              <a:rPr lang="de-DE" sz="800" dirty="0"/>
              <a:t>Bringt Kaufkraft in Zielländer</a:t>
            </a:r>
          </a:p>
          <a:p>
            <a:pPr marL="285750" indent="-285750">
              <a:buFont typeface="Arial" panose="020B0604020202020204" pitchFamily="34" charset="0"/>
              <a:buChar char="•"/>
            </a:pPr>
            <a:r>
              <a:rPr lang="de-DE" sz="800" dirty="0"/>
              <a:t>Reisen als Grundbedürfnis</a:t>
            </a:r>
          </a:p>
          <a:p>
            <a:pPr marL="285750" indent="-285750">
              <a:buFont typeface="Arial" panose="020B0604020202020204" pitchFamily="34" charset="0"/>
              <a:buChar char="•"/>
            </a:pPr>
            <a:r>
              <a:rPr lang="de-DE" sz="800" dirty="0"/>
              <a:t>Investitionen in umweltfreundlichere Technologien</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sp>
        <p:nvSpPr>
          <p:cNvPr id="6" name="Textfeld 5">
            <a:extLst>
              <a:ext uri="{FF2B5EF4-FFF2-40B4-BE49-F238E27FC236}">
                <a16:creationId xmlns:a16="http://schemas.microsoft.com/office/drawing/2014/main" id="{ED655F36-BC90-A4A3-09DA-5FAF76D1538B}"/>
              </a:ext>
            </a:extLst>
          </p:cNvPr>
          <p:cNvSpPr txBox="1"/>
          <p:nvPr/>
        </p:nvSpPr>
        <p:spPr>
          <a:xfrm>
            <a:off x="546100" y="2632075"/>
            <a:ext cx="5765800" cy="1938992"/>
          </a:xfrm>
          <a:custGeom>
            <a:avLst/>
            <a:gdLst>
              <a:gd name="connsiteX0" fmla="*/ 0 w 5765800"/>
              <a:gd name="connsiteY0" fmla="*/ 0 h 1938992"/>
              <a:gd name="connsiteX1" fmla="*/ 755960 w 5765800"/>
              <a:gd name="connsiteY1" fmla="*/ 0 h 1938992"/>
              <a:gd name="connsiteX2" fmla="*/ 1338947 w 5765800"/>
              <a:gd name="connsiteY2" fmla="*/ 0 h 1938992"/>
              <a:gd name="connsiteX3" fmla="*/ 2037249 w 5765800"/>
              <a:gd name="connsiteY3" fmla="*/ 0 h 1938992"/>
              <a:gd name="connsiteX4" fmla="*/ 2504920 w 5765800"/>
              <a:gd name="connsiteY4" fmla="*/ 0 h 1938992"/>
              <a:gd name="connsiteX5" fmla="*/ 3260880 w 5765800"/>
              <a:gd name="connsiteY5" fmla="*/ 0 h 1938992"/>
              <a:gd name="connsiteX6" fmla="*/ 3901525 w 5765800"/>
              <a:gd name="connsiteY6" fmla="*/ 0 h 1938992"/>
              <a:gd name="connsiteX7" fmla="*/ 4484511 w 5765800"/>
              <a:gd name="connsiteY7" fmla="*/ 0 h 1938992"/>
              <a:gd name="connsiteX8" fmla="*/ 5765800 w 5765800"/>
              <a:gd name="connsiteY8" fmla="*/ 0 h 1938992"/>
              <a:gd name="connsiteX9" fmla="*/ 5765800 w 5765800"/>
              <a:gd name="connsiteY9" fmla="*/ 588161 h 1938992"/>
              <a:gd name="connsiteX10" fmla="*/ 5765800 w 5765800"/>
              <a:gd name="connsiteY10" fmla="*/ 1273271 h 1938992"/>
              <a:gd name="connsiteX11" fmla="*/ 5765800 w 5765800"/>
              <a:gd name="connsiteY11" fmla="*/ 1938992 h 1938992"/>
              <a:gd name="connsiteX12" fmla="*/ 5067498 w 5765800"/>
              <a:gd name="connsiteY12" fmla="*/ 1938992 h 1938992"/>
              <a:gd name="connsiteX13" fmla="*/ 4599827 w 5765800"/>
              <a:gd name="connsiteY13" fmla="*/ 1938992 h 1938992"/>
              <a:gd name="connsiteX14" fmla="*/ 4132157 w 5765800"/>
              <a:gd name="connsiteY14" fmla="*/ 1938992 h 1938992"/>
              <a:gd name="connsiteX15" fmla="*/ 3664486 w 5765800"/>
              <a:gd name="connsiteY15" fmla="*/ 1938992 h 1938992"/>
              <a:gd name="connsiteX16" fmla="*/ 2966184 w 5765800"/>
              <a:gd name="connsiteY16" fmla="*/ 1938992 h 1938992"/>
              <a:gd name="connsiteX17" fmla="*/ 2498513 w 5765800"/>
              <a:gd name="connsiteY17" fmla="*/ 1938992 h 1938992"/>
              <a:gd name="connsiteX18" fmla="*/ 2030843 w 5765800"/>
              <a:gd name="connsiteY18" fmla="*/ 1938992 h 1938992"/>
              <a:gd name="connsiteX19" fmla="*/ 1563172 w 5765800"/>
              <a:gd name="connsiteY19" fmla="*/ 1938992 h 1938992"/>
              <a:gd name="connsiteX20" fmla="*/ 980186 w 5765800"/>
              <a:gd name="connsiteY20" fmla="*/ 1938992 h 1938992"/>
              <a:gd name="connsiteX21" fmla="*/ 0 w 5765800"/>
              <a:gd name="connsiteY21" fmla="*/ 1938992 h 1938992"/>
              <a:gd name="connsiteX22" fmla="*/ 0 w 5765800"/>
              <a:gd name="connsiteY22" fmla="*/ 1292661 h 1938992"/>
              <a:gd name="connsiteX23" fmla="*/ 0 w 5765800"/>
              <a:gd name="connsiteY23" fmla="*/ 685111 h 1938992"/>
              <a:gd name="connsiteX24" fmla="*/ 0 w 5765800"/>
              <a:gd name="connsiteY24" fmla="*/ 0 h 1938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5800" h="1938992" fill="none" extrusionOk="0">
                <a:moveTo>
                  <a:pt x="0" y="0"/>
                </a:moveTo>
                <a:cubicBezTo>
                  <a:pt x="270081" y="33783"/>
                  <a:pt x="407832" y="-33692"/>
                  <a:pt x="755960" y="0"/>
                </a:cubicBezTo>
                <a:cubicBezTo>
                  <a:pt x="1104088" y="33692"/>
                  <a:pt x="1128145" y="8605"/>
                  <a:pt x="1338947" y="0"/>
                </a:cubicBezTo>
                <a:cubicBezTo>
                  <a:pt x="1549749" y="-8605"/>
                  <a:pt x="1728095" y="-18463"/>
                  <a:pt x="2037249" y="0"/>
                </a:cubicBezTo>
                <a:cubicBezTo>
                  <a:pt x="2346403" y="18463"/>
                  <a:pt x="2382844" y="2249"/>
                  <a:pt x="2504920" y="0"/>
                </a:cubicBezTo>
                <a:cubicBezTo>
                  <a:pt x="2626996" y="-2249"/>
                  <a:pt x="3020626" y="37246"/>
                  <a:pt x="3260880" y="0"/>
                </a:cubicBezTo>
                <a:cubicBezTo>
                  <a:pt x="3501134" y="-37246"/>
                  <a:pt x="3604214" y="-1302"/>
                  <a:pt x="3901525" y="0"/>
                </a:cubicBezTo>
                <a:cubicBezTo>
                  <a:pt x="4198836" y="1302"/>
                  <a:pt x="4236252" y="24292"/>
                  <a:pt x="4484511" y="0"/>
                </a:cubicBezTo>
                <a:cubicBezTo>
                  <a:pt x="4732770" y="-24292"/>
                  <a:pt x="5293424" y="37703"/>
                  <a:pt x="5765800" y="0"/>
                </a:cubicBezTo>
                <a:cubicBezTo>
                  <a:pt x="5774160" y="267369"/>
                  <a:pt x="5771463" y="397502"/>
                  <a:pt x="5765800" y="588161"/>
                </a:cubicBezTo>
                <a:cubicBezTo>
                  <a:pt x="5760137" y="778820"/>
                  <a:pt x="5768820" y="934031"/>
                  <a:pt x="5765800" y="1273271"/>
                </a:cubicBezTo>
                <a:cubicBezTo>
                  <a:pt x="5762781" y="1612511"/>
                  <a:pt x="5758720" y="1648827"/>
                  <a:pt x="5765800" y="1938992"/>
                </a:cubicBezTo>
                <a:cubicBezTo>
                  <a:pt x="5617140" y="1908849"/>
                  <a:pt x="5287381" y="1950580"/>
                  <a:pt x="5067498" y="1938992"/>
                </a:cubicBezTo>
                <a:cubicBezTo>
                  <a:pt x="4847615" y="1927404"/>
                  <a:pt x="4714560" y="1916252"/>
                  <a:pt x="4599827" y="1938992"/>
                </a:cubicBezTo>
                <a:cubicBezTo>
                  <a:pt x="4485094" y="1961732"/>
                  <a:pt x="4290914" y="1943103"/>
                  <a:pt x="4132157" y="1938992"/>
                </a:cubicBezTo>
                <a:cubicBezTo>
                  <a:pt x="3973400" y="1934882"/>
                  <a:pt x="3869349" y="1944448"/>
                  <a:pt x="3664486" y="1938992"/>
                </a:cubicBezTo>
                <a:cubicBezTo>
                  <a:pt x="3459623" y="1933536"/>
                  <a:pt x="3141431" y="1967644"/>
                  <a:pt x="2966184" y="1938992"/>
                </a:cubicBezTo>
                <a:cubicBezTo>
                  <a:pt x="2790937" y="1910340"/>
                  <a:pt x="2696781" y="1950452"/>
                  <a:pt x="2498513" y="1938992"/>
                </a:cubicBezTo>
                <a:cubicBezTo>
                  <a:pt x="2300245" y="1927532"/>
                  <a:pt x="2196521" y="1936278"/>
                  <a:pt x="2030843" y="1938992"/>
                </a:cubicBezTo>
                <a:cubicBezTo>
                  <a:pt x="1865165" y="1941707"/>
                  <a:pt x="1662567" y="1953327"/>
                  <a:pt x="1563172" y="1938992"/>
                </a:cubicBezTo>
                <a:cubicBezTo>
                  <a:pt x="1463777" y="1924657"/>
                  <a:pt x="1269324" y="1918115"/>
                  <a:pt x="980186" y="1938992"/>
                </a:cubicBezTo>
                <a:cubicBezTo>
                  <a:pt x="691048" y="1959869"/>
                  <a:pt x="347712" y="1940467"/>
                  <a:pt x="0" y="1938992"/>
                </a:cubicBezTo>
                <a:cubicBezTo>
                  <a:pt x="12167" y="1665888"/>
                  <a:pt x="11624" y="1581565"/>
                  <a:pt x="0" y="1292661"/>
                </a:cubicBezTo>
                <a:cubicBezTo>
                  <a:pt x="-11624" y="1003757"/>
                  <a:pt x="-6384" y="904989"/>
                  <a:pt x="0" y="685111"/>
                </a:cubicBezTo>
                <a:cubicBezTo>
                  <a:pt x="6384" y="465233"/>
                  <a:pt x="-17620" y="172205"/>
                  <a:pt x="0" y="0"/>
                </a:cubicBezTo>
                <a:close/>
              </a:path>
              <a:path w="5765800" h="1938992" stroke="0" extrusionOk="0">
                <a:moveTo>
                  <a:pt x="0" y="0"/>
                </a:moveTo>
                <a:cubicBezTo>
                  <a:pt x="174462" y="17268"/>
                  <a:pt x="596792" y="-14109"/>
                  <a:pt x="755960" y="0"/>
                </a:cubicBezTo>
                <a:cubicBezTo>
                  <a:pt x="915128" y="14109"/>
                  <a:pt x="1140102" y="3319"/>
                  <a:pt x="1396605" y="0"/>
                </a:cubicBezTo>
                <a:cubicBezTo>
                  <a:pt x="1653108" y="-3319"/>
                  <a:pt x="1676021" y="-18975"/>
                  <a:pt x="1921933" y="0"/>
                </a:cubicBezTo>
                <a:cubicBezTo>
                  <a:pt x="2167845" y="18975"/>
                  <a:pt x="2428878" y="10003"/>
                  <a:pt x="2562578" y="0"/>
                </a:cubicBezTo>
                <a:cubicBezTo>
                  <a:pt x="2696279" y="-10003"/>
                  <a:pt x="2992638" y="-29085"/>
                  <a:pt x="3318538" y="0"/>
                </a:cubicBezTo>
                <a:cubicBezTo>
                  <a:pt x="3644438" y="29085"/>
                  <a:pt x="3726446" y="-1489"/>
                  <a:pt x="3843867" y="0"/>
                </a:cubicBezTo>
                <a:cubicBezTo>
                  <a:pt x="3961288" y="1489"/>
                  <a:pt x="4087101" y="16829"/>
                  <a:pt x="4311537" y="0"/>
                </a:cubicBezTo>
                <a:cubicBezTo>
                  <a:pt x="4535973" y="-16829"/>
                  <a:pt x="4798074" y="22423"/>
                  <a:pt x="4952182" y="0"/>
                </a:cubicBezTo>
                <a:cubicBezTo>
                  <a:pt x="5106290" y="-22423"/>
                  <a:pt x="5390076" y="22188"/>
                  <a:pt x="5765800" y="0"/>
                </a:cubicBezTo>
                <a:cubicBezTo>
                  <a:pt x="5793896" y="206750"/>
                  <a:pt x="5742747" y="412010"/>
                  <a:pt x="5765800" y="665721"/>
                </a:cubicBezTo>
                <a:cubicBezTo>
                  <a:pt x="5788853" y="919432"/>
                  <a:pt x="5796551" y="1112634"/>
                  <a:pt x="5765800" y="1292661"/>
                </a:cubicBezTo>
                <a:cubicBezTo>
                  <a:pt x="5735049" y="1472688"/>
                  <a:pt x="5787911" y="1702967"/>
                  <a:pt x="5765800" y="1938992"/>
                </a:cubicBezTo>
                <a:cubicBezTo>
                  <a:pt x="5456133" y="1934382"/>
                  <a:pt x="5303041" y="1923244"/>
                  <a:pt x="5067498" y="1938992"/>
                </a:cubicBezTo>
                <a:cubicBezTo>
                  <a:pt x="4831955" y="1954740"/>
                  <a:pt x="4745780" y="1963134"/>
                  <a:pt x="4484511" y="1938992"/>
                </a:cubicBezTo>
                <a:cubicBezTo>
                  <a:pt x="4223242" y="1914850"/>
                  <a:pt x="4004734" y="1956973"/>
                  <a:pt x="3786209" y="1938992"/>
                </a:cubicBezTo>
                <a:cubicBezTo>
                  <a:pt x="3567684" y="1921011"/>
                  <a:pt x="3318756" y="1960584"/>
                  <a:pt x="3030248" y="1938992"/>
                </a:cubicBezTo>
                <a:cubicBezTo>
                  <a:pt x="2741740" y="1917400"/>
                  <a:pt x="2581446" y="1950245"/>
                  <a:pt x="2331946" y="1938992"/>
                </a:cubicBezTo>
                <a:cubicBezTo>
                  <a:pt x="2082446" y="1927739"/>
                  <a:pt x="1968456" y="1969388"/>
                  <a:pt x="1691301" y="1938992"/>
                </a:cubicBezTo>
                <a:cubicBezTo>
                  <a:pt x="1414147" y="1908596"/>
                  <a:pt x="1360393" y="1953639"/>
                  <a:pt x="1223631" y="1938992"/>
                </a:cubicBezTo>
                <a:cubicBezTo>
                  <a:pt x="1086869" y="1924346"/>
                  <a:pt x="877754" y="1916929"/>
                  <a:pt x="582986" y="1938992"/>
                </a:cubicBezTo>
                <a:cubicBezTo>
                  <a:pt x="288218" y="1961055"/>
                  <a:pt x="165157" y="1928086"/>
                  <a:pt x="0" y="1938992"/>
                </a:cubicBezTo>
                <a:cubicBezTo>
                  <a:pt x="1269" y="1786745"/>
                  <a:pt x="-24491" y="1539458"/>
                  <a:pt x="0" y="1253881"/>
                </a:cubicBezTo>
                <a:cubicBezTo>
                  <a:pt x="24491" y="968304"/>
                  <a:pt x="20117" y="905419"/>
                  <a:pt x="0" y="646331"/>
                </a:cubicBezTo>
                <a:cubicBezTo>
                  <a:pt x="-20117" y="387243"/>
                  <a:pt x="31825" y="234954"/>
                  <a:pt x="0" y="0"/>
                </a:cubicBezTo>
                <a:close/>
              </a:path>
            </a:pathLst>
          </a:custGeom>
          <a:solidFill>
            <a:schemeClr val="accent2">
              <a:lumMod val="20000"/>
              <a:lumOff val="8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1: Fridolin, Passauer Bürgermeister</a:t>
            </a:r>
            <a:br>
              <a:rPr lang="de-DE" sz="800" dirty="0"/>
            </a:br>
            <a:endParaRPr lang="de-DE" sz="800" dirty="0"/>
          </a:p>
          <a:p>
            <a:r>
              <a:rPr lang="de-DE" sz="800" u="sng" dirty="0"/>
              <a:t>Regulatorische Rolle:</a:t>
            </a:r>
            <a:r>
              <a:rPr lang="de-DE" sz="800" dirty="0"/>
              <a:t> Ihre Aufgabe ist es Austausch zu fördern und lösungsorientiert zu argumentieren. Die Stadt könnte ein plötzliches Ende des Tourismus wirtschaftlich und arbeitsmarktökonomisch nicht verkraften. Gleichzeitig sehen sie auch die großen Probleme. </a:t>
            </a:r>
          </a:p>
          <a:p>
            <a:endParaRPr lang="de-DE" sz="800" dirty="0"/>
          </a:p>
          <a:p>
            <a:pPr lvl="0">
              <a:defRPr/>
            </a:pPr>
            <a:r>
              <a:rPr lang="de-DE" sz="800" u="sng" dirty="0">
                <a:solidFill>
                  <a:prstClr val="black"/>
                </a:solidFill>
              </a:rPr>
              <a:t>Deine Aufgaben:</a:t>
            </a:r>
          </a:p>
          <a:p>
            <a:pPr marL="285750" lvl="0" indent="-285750">
              <a:buFont typeface="Arial" panose="020B0604020202020204" pitchFamily="34" charset="0"/>
              <a:buChar char="•"/>
              <a:defRPr/>
            </a:pPr>
            <a:r>
              <a:rPr lang="de-DE" sz="800" dirty="0">
                <a:solidFill>
                  <a:prstClr val="black"/>
                </a:solidFill>
              </a:rPr>
              <a:t>Begrüßung und kurze Einführung </a:t>
            </a:r>
          </a:p>
          <a:p>
            <a:pPr marL="285750" lvl="0" indent="-285750">
              <a:buFont typeface="Arial" panose="020B0604020202020204" pitchFamily="34" charset="0"/>
              <a:buChar char="•"/>
              <a:defRPr/>
            </a:pPr>
            <a:r>
              <a:rPr lang="de-DE" sz="800" dirty="0">
                <a:solidFill>
                  <a:prstClr val="black"/>
                </a:solidFill>
              </a:rPr>
              <a:t>Redezeiten verteilen, auf Fairness achten </a:t>
            </a:r>
          </a:p>
          <a:p>
            <a:pPr marL="285750" lvl="0" indent="-285750">
              <a:buFont typeface="Arial" panose="020B0604020202020204" pitchFamily="34" charset="0"/>
              <a:buChar char="•"/>
              <a:defRPr/>
            </a:pPr>
            <a:r>
              <a:rPr lang="de-DE" sz="800" dirty="0">
                <a:solidFill>
                  <a:prstClr val="black"/>
                </a:solidFill>
              </a:rPr>
              <a:t>Nachfragen stellen, wenn etwas unklar ist </a:t>
            </a:r>
          </a:p>
          <a:p>
            <a:pPr marL="285750" lvl="0" indent="-285750">
              <a:buFont typeface="Arial" panose="020B0604020202020204" pitchFamily="34" charset="0"/>
              <a:buChar char="•"/>
              <a:defRPr/>
            </a:pPr>
            <a:r>
              <a:rPr lang="de-DE" sz="800" dirty="0">
                <a:solidFill>
                  <a:prstClr val="black"/>
                </a:solidFill>
              </a:rPr>
              <a:t>Am Ende einen möglichen Kompromissvorschlag formulieren</a:t>
            </a:r>
          </a:p>
          <a:p>
            <a:pPr marL="285750" lvl="0" indent="-285750">
              <a:buFont typeface="Arial" panose="020B0604020202020204" pitchFamily="34" charset="0"/>
              <a:buChar char="•"/>
              <a:defRPr/>
            </a:pPr>
            <a:r>
              <a:rPr lang="de-DE" sz="800" dirty="0">
                <a:solidFill>
                  <a:prstClr val="black"/>
                </a:solidFill>
              </a:rPr>
              <a:t>_________________________________________</a:t>
            </a:r>
          </a:p>
          <a:p>
            <a:pPr marL="285750" lvl="0" indent="-285750">
              <a:buFont typeface="Arial" panose="020B0604020202020204" pitchFamily="34" charset="0"/>
              <a:buChar char="•"/>
              <a:defRPr/>
            </a:pPr>
            <a:r>
              <a:rPr lang="de-DE" sz="800" dirty="0">
                <a:solidFill>
                  <a:prstClr val="black"/>
                </a:solidFill>
              </a:rPr>
              <a:t>_________________________________________</a:t>
            </a:r>
          </a:p>
          <a:p>
            <a:pPr marL="285750" lvl="0" indent="-285750">
              <a:buFont typeface="Arial" panose="020B0604020202020204" pitchFamily="34" charset="0"/>
              <a:buChar char="•"/>
              <a:defRPr/>
            </a:pPr>
            <a:r>
              <a:rPr lang="de-DE" sz="800" dirty="0">
                <a:solidFill>
                  <a:prstClr val="black"/>
                </a:solidFill>
              </a:rPr>
              <a:t>_________________________________________</a:t>
            </a:r>
          </a:p>
          <a:p>
            <a:pPr marL="285750" lvl="0" indent="-285750">
              <a:buFont typeface="Arial" panose="020B0604020202020204" pitchFamily="34" charset="0"/>
              <a:buChar char="•"/>
              <a:defRPr/>
            </a:pPr>
            <a:r>
              <a:rPr lang="de-DE" sz="800" dirty="0">
                <a:solidFill>
                  <a:prstClr val="black"/>
                </a:solidFill>
              </a:rPr>
              <a:t>_________________________________________</a:t>
            </a:r>
            <a:endParaRPr lang="de-DE" sz="800" dirty="0"/>
          </a:p>
        </p:txBody>
      </p:sp>
      <p:sp>
        <p:nvSpPr>
          <p:cNvPr id="2" name="Textfeld 1">
            <a:extLst>
              <a:ext uri="{FF2B5EF4-FFF2-40B4-BE49-F238E27FC236}">
                <a16:creationId xmlns:a16="http://schemas.microsoft.com/office/drawing/2014/main" id="{509A13BD-0479-5595-42F8-68E91E9F06D2}"/>
              </a:ext>
            </a:extLst>
          </p:cNvPr>
          <p:cNvSpPr txBox="1"/>
          <p:nvPr/>
        </p:nvSpPr>
        <p:spPr>
          <a:xfrm>
            <a:off x="546100" y="603250"/>
            <a:ext cx="5765800" cy="584775"/>
          </a:xfrm>
          <a:custGeom>
            <a:avLst/>
            <a:gdLst>
              <a:gd name="connsiteX0" fmla="*/ 0 w 5765800"/>
              <a:gd name="connsiteY0" fmla="*/ 0 h 584775"/>
              <a:gd name="connsiteX1" fmla="*/ 525328 w 5765800"/>
              <a:gd name="connsiteY1" fmla="*/ 0 h 584775"/>
              <a:gd name="connsiteX2" fmla="*/ 1108315 w 5765800"/>
              <a:gd name="connsiteY2" fmla="*/ 0 h 584775"/>
              <a:gd name="connsiteX3" fmla="*/ 1748959 w 5765800"/>
              <a:gd name="connsiteY3" fmla="*/ 0 h 584775"/>
              <a:gd name="connsiteX4" fmla="*/ 2216630 w 5765800"/>
              <a:gd name="connsiteY4" fmla="*/ 0 h 584775"/>
              <a:gd name="connsiteX5" fmla="*/ 2972590 w 5765800"/>
              <a:gd name="connsiteY5" fmla="*/ 0 h 584775"/>
              <a:gd name="connsiteX6" fmla="*/ 3555577 w 5765800"/>
              <a:gd name="connsiteY6" fmla="*/ 0 h 584775"/>
              <a:gd name="connsiteX7" fmla="*/ 4253879 w 5765800"/>
              <a:gd name="connsiteY7" fmla="*/ 0 h 584775"/>
              <a:gd name="connsiteX8" fmla="*/ 4721550 w 5765800"/>
              <a:gd name="connsiteY8" fmla="*/ 0 h 584775"/>
              <a:gd name="connsiteX9" fmla="*/ 5765800 w 5765800"/>
              <a:gd name="connsiteY9" fmla="*/ 0 h 584775"/>
              <a:gd name="connsiteX10" fmla="*/ 5765800 w 5765800"/>
              <a:gd name="connsiteY10" fmla="*/ 584775 h 584775"/>
              <a:gd name="connsiteX11" fmla="*/ 5009840 w 5765800"/>
              <a:gd name="connsiteY11" fmla="*/ 584775 h 584775"/>
              <a:gd name="connsiteX12" fmla="*/ 4311537 w 5765800"/>
              <a:gd name="connsiteY12" fmla="*/ 584775 h 584775"/>
              <a:gd name="connsiteX13" fmla="*/ 3843867 w 5765800"/>
              <a:gd name="connsiteY13" fmla="*/ 584775 h 584775"/>
              <a:gd name="connsiteX14" fmla="*/ 3203222 w 5765800"/>
              <a:gd name="connsiteY14" fmla="*/ 584775 h 584775"/>
              <a:gd name="connsiteX15" fmla="*/ 2447262 w 5765800"/>
              <a:gd name="connsiteY15" fmla="*/ 584775 h 584775"/>
              <a:gd name="connsiteX16" fmla="*/ 1691301 w 5765800"/>
              <a:gd name="connsiteY16" fmla="*/ 584775 h 584775"/>
              <a:gd name="connsiteX17" fmla="*/ 1223631 w 5765800"/>
              <a:gd name="connsiteY17" fmla="*/ 584775 h 584775"/>
              <a:gd name="connsiteX18" fmla="*/ 755960 w 5765800"/>
              <a:gd name="connsiteY18" fmla="*/ 584775 h 584775"/>
              <a:gd name="connsiteX19" fmla="*/ 0 w 5765800"/>
              <a:gd name="connsiteY19" fmla="*/ 584775 h 584775"/>
              <a:gd name="connsiteX20" fmla="*/ 0 w 5765800"/>
              <a:gd name="connsiteY20" fmla="*/ 0 h 58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5765800" h="584775" fill="none" extrusionOk="0">
                <a:moveTo>
                  <a:pt x="0" y="0"/>
                </a:moveTo>
                <a:cubicBezTo>
                  <a:pt x="235236" y="21401"/>
                  <a:pt x="324467" y="-9244"/>
                  <a:pt x="525328" y="0"/>
                </a:cubicBezTo>
                <a:cubicBezTo>
                  <a:pt x="726189" y="9244"/>
                  <a:pt x="855835" y="-11634"/>
                  <a:pt x="1108315" y="0"/>
                </a:cubicBezTo>
                <a:cubicBezTo>
                  <a:pt x="1360795" y="11634"/>
                  <a:pt x="1435918" y="10988"/>
                  <a:pt x="1748959" y="0"/>
                </a:cubicBezTo>
                <a:cubicBezTo>
                  <a:pt x="2062000" y="-10988"/>
                  <a:pt x="2121500" y="16234"/>
                  <a:pt x="2216630" y="0"/>
                </a:cubicBezTo>
                <a:cubicBezTo>
                  <a:pt x="2311760" y="-16234"/>
                  <a:pt x="2624462" y="-33692"/>
                  <a:pt x="2972590" y="0"/>
                </a:cubicBezTo>
                <a:cubicBezTo>
                  <a:pt x="3320718" y="33692"/>
                  <a:pt x="3344775" y="8605"/>
                  <a:pt x="3555577" y="0"/>
                </a:cubicBezTo>
                <a:cubicBezTo>
                  <a:pt x="3766379" y="-8605"/>
                  <a:pt x="3944725" y="-18463"/>
                  <a:pt x="4253879" y="0"/>
                </a:cubicBezTo>
                <a:cubicBezTo>
                  <a:pt x="4563033" y="18463"/>
                  <a:pt x="4599474" y="2249"/>
                  <a:pt x="4721550" y="0"/>
                </a:cubicBezTo>
                <a:cubicBezTo>
                  <a:pt x="4843626" y="-2249"/>
                  <a:pt x="5372411" y="-43578"/>
                  <a:pt x="5765800" y="0"/>
                </a:cubicBezTo>
                <a:cubicBezTo>
                  <a:pt x="5768789" y="167273"/>
                  <a:pt x="5771547" y="360807"/>
                  <a:pt x="5765800" y="584775"/>
                </a:cubicBezTo>
                <a:cubicBezTo>
                  <a:pt x="5497057" y="571273"/>
                  <a:pt x="5352059" y="563021"/>
                  <a:pt x="5009840" y="584775"/>
                </a:cubicBezTo>
                <a:cubicBezTo>
                  <a:pt x="4667621" y="606529"/>
                  <a:pt x="4546026" y="561528"/>
                  <a:pt x="4311537" y="584775"/>
                </a:cubicBezTo>
                <a:cubicBezTo>
                  <a:pt x="4077048" y="608022"/>
                  <a:pt x="4047037" y="567758"/>
                  <a:pt x="3843867" y="584775"/>
                </a:cubicBezTo>
                <a:cubicBezTo>
                  <a:pt x="3640697" y="601793"/>
                  <a:pt x="3438876" y="563551"/>
                  <a:pt x="3203222" y="584775"/>
                </a:cubicBezTo>
                <a:cubicBezTo>
                  <a:pt x="2967569" y="605999"/>
                  <a:pt x="2662962" y="590102"/>
                  <a:pt x="2447262" y="584775"/>
                </a:cubicBezTo>
                <a:cubicBezTo>
                  <a:pt x="2231562" y="579448"/>
                  <a:pt x="1941856" y="606827"/>
                  <a:pt x="1691301" y="584775"/>
                </a:cubicBezTo>
                <a:cubicBezTo>
                  <a:pt x="1440746" y="562723"/>
                  <a:pt x="1331975" y="600525"/>
                  <a:pt x="1223631" y="584775"/>
                </a:cubicBezTo>
                <a:cubicBezTo>
                  <a:pt x="1115287" y="569026"/>
                  <a:pt x="916616" y="595919"/>
                  <a:pt x="755960" y="584775"/>
                </a:cubicBezTo>
                <a:cubicBezTo>
                  <a:pt x="595304" y="573631"/>
                  <a:pt x="336906" y="564306"/>
                  <a:pt x="0" y="584775"/>
                </a:cubicBezTo>
                <a:cubicBezTo>
                  <a:pt x="-10044" y="311740"/>
                  <a:pt x="-18378" y="167562"/>
                  <a:pt x="0" y="0"/>
                </a:cubicBezTo>
                <a:close/>
              </a:path>
              <a:path w="5765800" h="584775" stroke="0" extrusionOk="0">
                <a:moveTo>
                  <a:pt x="0" y="0"/>
                </a:moveTo>
                <a:cubicBezTo>
                  <a:pt x="174462" y="17268"/>
                  <a:pt x="596792" y="-14109"/>
                  <a:pt x="755960" y="0"/>
                </a:cubicBezTo>
                <a:cubicBezTo>
                  <a:pt x="915128" y="14109"/>
                  <a:pt x="1140102" y="3319"/>
                  <a:pt x="1396605" y="0"/>
                </a:cubicBezTo>
                <a:cubicBezTo>
                  <a:pt x="1653108" y="-3319"/>
                  <a:pt x="1676021" y="-18975"/>
                  <a:pt x="1921933" y="0"/>
                </a:cubicBezTo>
                <a:cubicBezTo>
                  <a:pt x="2167845" y="18975"/>
                  <a:pt x="2428878" y="10003"/>
                  <a:pt x="2562578" y="0"/>
                </a:cubicBezTo>
                <a:cubicBezTo>
                  <a:pt x="2696279" y="-10003"/>
                  <a:pt x="2992638" y="-29085"/>
                  <a:pt x="3318538" y="0"/>
                </a:cubicBezTo>
                <a:cubicBezTo>
                  <a:pt x="3644438" y="29085"/>
                  <a:pt x="3726446" y="-1489"/>
                  <a:pt x="3843867" y="0"/>
                </a:cubicBezTo>
                <a:cubicBezTo>
                  <a:pt x="3961288" y="1489"/>
                  <a:pt x="4087101" y="16829"/>
                  <a:pt x="4311537" y="0"/>
                </a:cubicBezTo>
                <a:cubicBezTo>
                  <a:pt x="4535973" y="-16829"/>
                  <a:pt x="4798074" y="22423"/>
                  <a:pt x="4952182" y="0"/>
                </a:cubicBezTo>
                <a:cubicBezTo>
                  <a:pt x="5106290" y="-22423"/>
                  <a:pt x="5390076" y="22188"/>
                  <a:pt x="5765800" y="0"/>
                </a:cubicBezTo>
                <a:cubicBezTo>
                  <a:pt x="5753363" y="240709"/>
                  <a:pt x="5790117" y="410390"/>
                  <a:pt x="5765800" y="584775"/>
                </a:cubicBezTo>
                <a:cubicBezTo>
                  <a:pt x="5592614" y="573783"/>
                  <a:pt x="5333561" y="562933"/>
                  <a:pt x="5182814" y="584775"/>
                </a:cubicBezTo>
                <a:cubicBezTo>
                  <a:pt x="5032067" y="606617"/>
                  <a:pt x="4631279" y="578155"/>
                  <a:pt x="4484511" y="584775"/>
                </a:cubicBezTo>
                <a:cubicBezTo>
                  <a:pt x="4337743" y="591395"/>
                  <a:pt x="4146148" y="560229"/>
                  <a:pt x="3959183" y="584775"/>
                </a:cubicBezTo>
                <a:cubicBezTo>
                  <a:pt x="3772218" y="609321"/>
                  <a:pt x="3637465" y="608917"/>
                  <a:pt x="3376196" y="584775"/>
                </a:cubicBezTo>
                <a:cubicBezTo>
                  <a:pt x="3114927" y="560633"/>
                  <a:pt x="2896419" y="602756"/>
                  <a:pt x="2677894" y="584775"/>
                </a:cubicBezTo>
                <a:cubicBezTo>
                  <a:pt x="2459369" y="566794"/>
                  <a:pt x="2210441" y="606367"/>
                  <a:pt x="1921933" y="584775"/>
                </a:cubicBezTo>
                <a:cubicBezTo>
                  <a:pt x="1633425" y="563183"/>
                  <a:pt x="1473131" y="596028"/>
                  <a:pt x="1223631" y="584775"/>
                </a:cubicBezTo>
                <a:cubicBezTo>
                  <a:pt x="974131" y="573522"/>
                  <a:pt x="860141" y="615171"/>
                  <a:pt x="582986" y="584775"/>
                </a:cubicBezTo>
                <a:cubicBezTo>
                  <a:pt x="305832" y="554379"/>
                  <a:pt x="135761" y="572844"/>
                  <a:pt x="0" y="584775"/>
                </a:cubicBezTo>
                <a:cubicBezTo>
                  <a:pt x="-16547" y="462547"/>
                  <a:pt x="1754" y="171299"/>
                  <a:pt x="0" y="0"/>
                </a:cubicBezTo>
                <a:close/>
              </a:path>
            </a:pathLst>
          </a:custGeom>
          <a:solidFill>
            <a:schemeClr val="bg1">
              <a:lumMod val="95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Infokarte Rollenspiel Kreuzfahrttourismus in Passau</a:t>
            </a:r>
            <a:br>
              <a:rPr lang="de-DE" sz="800" dirty="0"/>
            </a:br>
            <a:endParaRPr lang="de-DE" sz="800" dirty="0"/>
          </a:p>
          <a:p>
            <a:r>
              <a:rPr lang="de-DE" sz="800" dirty="0"/>
              <a:t>In einer öffentlichen Anhörung kommen nun unterschiedliche Interessengruppen zusammen. Ihr übernehmt verschiedene Rollen und diskutiert die Frage: </a:t>
            </a:r>
            <a:r>
              <a:rPr lang="de-DE" sz="800" b="1" dirty="0"/>
              <a:t>Wie soll es mit dem Kreuzfahrttourismus in Passau weitergehen?</a:t>
            </a:r>
            <a:endParaRPr lang="de-DE" dirty="0"/>
          </a:p>
        </p:txBody>
      </p:sp>
      <p:pic>
        <p:nvPicPr>
          <p:cNvPr id="1026" name="Picture 2">
            <a:extLst>
              <a:ext uri="{FF2B5EF4-FFF2-40B4-BE49-F238E27FC236}">
                <a16:creationId xmlns:a16="http://schemas.microsoft.com/office/drawing/2014/main" id="{210FE2F4-85F7-232A-66F0-EDDC4D5F29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100" y="9142491"/>
            <a:ext cx="909638" cy="320518"/>
          </a:xfrm>
          <a:prstGeom prst="rect">
            <a:avLst/>
          </a:prstGeom>
          <a:noFill/>
          <a:extLst>
            <a:ext uri="{909E8E84-426E-40DD-AFC4-6F175D3DCCD1}">
              <a14:hiddenFill xmlns:a14="http://schemas.microsoft.com/office/drawing/2010/main">
                <a:solidFill>
                  <a:srgbClr val="FFFFFF"/>
                </a:solidFill>
              </a14:hiddenFill>
            </a:ext>
          </a:extLst>
        </p:spPr>
      </p:pic>
      <p:sp>
        <p:nvSpPr>
          <p:cNvPr id="4" name="Textfeld 3">
            <a:extLst>
              <a:ext uri="{FF2B5EF4-FFF2-40B4-BE49-F238E27FC236}">
                <a16:creationId xmlns:a16="http://schemas.microsoft.com/office/drawing/2014/main" id="{2DFC3F5C-1DDF-C5DA-7ACA-6D353EF3406B}"/>
              </a:ext>
            </a:extLst>
          </p:cNvPr>
          <p:cNvSpPr txBox="1"/>
          <p:nvPr/>
        </p:nvSpPr>
        <p:spPr>
          <a:xfrm>
            <a:off x="474662" y="8834714"/>
            <a:ext cx="1220788" cy="307777"/>
          </a:xfrm>
          <a:prstGeom prst="rect">
            <a:avLst/>
          </a:prstGeom>
          <a:noFill/>
        </p:spPr>
        <p:txBody>
          <a:bodyPr wrap="square" rtlCol="0">
            <a:spAutoFit/>
          </a:bodyPr>
          <a:lstStyle/>
          <a:p>
            <a:r>
              <a:rPr lang="de-DE" sz="600" dirty="0"/>
              <a:t>Dieses Material steht unter einer </a:t>
            </a:r>
            <a:r>
              <a:rPr lang="en-US" sz="800" dirty="0">
                <a:hlinkClick r:id="rId3"/>
              </a:rPr>
              <a:t>CC0 1.0 </a:t>
            </a:r>
            <a:r>
              <a:rPr lang="en-US" sz="800" dirty="0" err="1">
                <a:hlinkClick r:id="rId3"/>
              </a:rPr>
              <a:t>Lizenz</a:t>
            </a:r>
            <a:endParaRPr lang="de-DE" sz="600" dirty="0"/>
          </a:p>
        </p:txBody>
      </p:sp>
    </p:spTree>
    <p:extLst>
      <p:ext uri="{BB962C8B-B14F-4D97-AF65-F5344CB8AC3E}">
        <p14:creationId xmlns:p14="http://schemas.microsoft.com/office/powerpoint/2010/main" val="114219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AE03F955-7B54-620F-2E6E-FB0DEEFC08A0}"/>
              </a:ext>
            </a:extLst>
          </p:cNvPr>
          <p:cNvSpPr txBox="1"/>
          <p:nvPr/>
        </p:nvSpPr>
        <p:spPr>
          <a:xfrm>
            <a:off x="473075" y="560983"/>
            <a:ext cx="5911850" cy="2339102"/>
          </a:xfrm>
          <a:custGeom>
            <a:avLst/>
            <a:gdLst>
              <a:gd name="connsiteX0" fmla="*/ 0 w 5911850"/>
              <a:gd name="connsiteY0" fmla="*/ 0 h 2339102"/>
              <a:gd name="connsiteX1" fmla="*/ 775109 w 5911850"/>
              <a:gd name="connsiteY1" fmla="*/ 0 h 2339102"/>
              <a:gd name="connsiteX2" fmla="*/ 1491100 w 5911850"/>
              <a:gd name="connsiteY2" fmla="*/ 0 h 2339102"/>
              <a:gd name="connsiteX3" fmla="*/ 1970617 w 5911850"/>
              <a:gd name="connsiteY3" fmla="*/ 0 h 2339102"/>
              <a:gd name="connsiteX4" fmla="*/ 2745726 w 5911850"/>
              <a:gd name="connsiteY4" fmla="*/ 0 h 2339102"/>
              <a:gd name="connsiteX5" fmla="*/ 3402598 w 5911850"/>
              <a:gd name="connsiteY5" fmla="*/ 0 h 2339102"/>
              <a:gd name="connsiteX6" fmla="*/ 4000352 w 5911850"/>
              <a:gd name="connsiteY6" fmla="*/ 0 h 2339102"/>
              <a:gd name="connsiteX7" fmla="*/ 4775461 w 5911850"/>
              <a:gd name="connsiteY7" fmla="*/ 0 h 2339102"/>
              <a:gd name="connsiteX8" fmla="*/ 5254978 w 5911850"/>
              <a:gd name="connsiteY8" fmla="*/ 0 h 2339102"/>
              <a:gd name="connsiteX9" fmla="*/ 5911850 w 5911850"/>
              <a:gd name="connsiteY9" fmla="*/ 0 h 2339102"/>
              <a:gd name="connsiteX10" fmla="*/ 5911850 w 5911850"/>
              <a:gd name="connsiteY10" fmla="*/ 584776 h 2339102"/>
              <a:gd name="connsiteX11" fmla="*/ 5911850 w 5911850"/>
              <a:gd name="connsiteY11" fmla="*/ 1192942 h 2339102"/>
              <a:gd name="connsiteX12" fmla="*/ 5911850 w 5911850"/>
              <a:gd name="connsiteY12" fmla="*/ 1730935 h 2339102"/>
              <a:gd name="connsiteX13" fmla="*/ 5911850 w 5911850"/>
              <a:gd name="connsiteY13" fmla="*/ 2339102 h 2339102"/>
              <a:gd name="connsiteX14" fmla="*/ 5195859 w 5911850"/>
              <a:gd name="connsiteY14" fmla="*/ 2339102 h 2339102"/>
              <a:gd name="connsiteX15" fmla="*/ 4479869 w 5911850"/>
              <a:gd name="connsiteY15" fmla="*/ 2339102 h 2339102"/>
              <a:gd name="connsiteX16" fmla="*/ 4000352 w 5911850"/>
              <a:gd name="connsiteY16" fmla="*/ 2339102 h 2339102"/>
              <a:gd name="connsiteX17" fmla="*/ 3520835 w 5911850"/>
              <a:gd name="connsiteY17" fmla="*/ 2339102 h 2339102"/>
              <a:gd name="connsiteX18" fmla="*/ 3041318 w 5911850"/>
              <a:gd name="connsiteY18" fmla="*/ 2339102 h 2339102"/>
              <a:gd name="connsiteX19" fmla="*/ 2443565 w 5911850"/>
              <a:gd name="connsiteY19" fmla="*/ 2339102 h 2339102"/>
              <a:gd name="connsiteX20" fmla="*/ 1786692 w 5911850"/>
              <a:gd name="connsiteY20" fmla="*/ 2339102 h 2339102"/>
              <a:gd name="connsiteX21" fmla="*/ 1129820 w 5911850"/>
              <a:gd name="connsiteY21" fmla="*/ 2339102 h 2339102"/>
              <a:gd name="connsiteX22" fmla="*/ 0 w 5911850"/>
              <a:gd name="connsiteY22" fmla="*/ 2339102 h 2339102"/>
              <a:gd name="connsiteX23" fmla="*/ 0 w 5911850"/>
              <a:gd name="connsiteY23" fmla="*/ 1754327 h 2339102"/>
              <a:gd name="connsiteX24" fmla="*/ 0 w 5911850"/>
              <a:gd name="connsiteY24" fmla="*/ 1169551 h 2339102"/>
              <a:gd name="connsiteX25" fmla="*/ 0 w 5911850"/>
              <a:gd name="connsiteY25" fmla="*/ 561384 h 2339102"/>
              <a:gd name="connsiteX26" fmla="*/ 0 w 5911850"/>
              <a:gd name="connsiteY26" fmla="*/ 0 h 233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911850" h="2339102" fill="none" extrusionOk="0">
                <a:moveTo>
                  <a:pt x="0" y="0"/>
                </a:moveTo>
                <a:cubicBezTo>
                  <a:pt x="235437" y="-15041"/>
                  <a:pt x="410585" y="-6138"/>
                  <a:pt x="775109" y="0"/>
                </a:cubicBezTo>
                <a:cubicBezTo>
                  <a:pt x="1139633" y="6138"/>
                  <a:pt x="1220209" y="26362"/>
                  <a:pt x="1491100" y="0"/>
                </a:cubicBezTo>
                <a:cubicBezTo>
                  <a:pt x="1761991" y="-26362"/>
                  <a:pt x="1863197" y="-12459"/>
                  <a:pt x="1970617" y="0"/>
                </a:cubicBezTo>
                <a:cubicBezTo>
                  <a:pt x="2078037" y="12459"/>
                  <a:pt x="2499281" y="37419"/>
                  <a:pt x="2745726" y="0"/>
                </a:cubicBezTo>
                <a:cubicBezTo>
                  <a:pt x="2992171" y="-37419"/>
                  <a:pt x="3178882" y="10997"/>
                  <a:pt x="3402598" y="0"/>
                </a:cubicBezTo>
                <a:cubicBezTo>
                  <a:pt x="3626314" y="-10997"/>
                  <a:pt x="3839630" y="7331"/>
                  <a:pt x="4000352" y="0"/>
                </a:cubicBezTo>
                <a:cubicBezTo>
                  <a:pt x="4161074" y="-7331"/>
                  <a:pt x="4566262" y="8323"/>
                  <a:pt x="4775461" y="0"/>
                </a:cubicBezTo>
                <a:cubicBezTo>
                  <a:pt x="4984660" y="-8323"/>
                  <a:pt x="5119217" y="-7927"/>
                  <a:pt x="5254978" y="0"/>
                </a:cubicBezTo>
                <a:cubicBezTo>
                  <a:pt x="5390739" y="7927"/>
                  <a:pt x="5595572" y="-32136"/>
                  <a:pt x="5911850" y="0"/>
                </a:cubicBezTo>
                <a:cubicBezTo>
                  <a:pt x="5926865" y="235389"/>
                  <a:pt x="5894489" y="294479"/>
                  <a:pt x="5911850" y="584776"/>
                </a:cubicBezTo>
                <a:cubicBezTo>
                  <a:pt x="5929211" y="875073"/>
                  <a:pt x="5935828" y="901595"/>
                  <a:pt x="5911850" y="1192942"/>
                </a:cubicBezTo>
                <a:cubicBezTo>
                  <a:pt x="5887872" y="1484289"/>
                  <a:pt x="5886447" y="1543752"/>
                  <a:pt x="5911850" y="1730935"/>
                </a:cubicBezTo>
                <a:cubicBezTo>
                  <a:pt x="5937253" y="1918118"/>
                  <a:pt x="5886184" y="2167473"/>
                  <a:pt x="5911850" y="2339102"/>
                </a:cubicBezTo>
                <a:cubicBezTo>
                  <a:pt x="5571071" y="2352578"/>
                  <a:pt x="5392322" y="2303693"/>
                  <a:pt x="5195859" y="2339102"/>
                </a:cubicBezTo>
                <a:cubicBezTo>
                  <a:pt x="4999396" y="2374511"/>
                  <a:pt x="4759629" y="2338457"/>
                  <a:pt x="4479869" y="2339102"/>
                </a:cubicBezTo>
                <a:cubicBezTo>
                  <a:pt x="4200109" y="2339748"/>
                  <a:pt x="4143881" y="2347411"/>
                  <a:pt x="4000352" y="2339102"/>
                </a:cubicBezTo>
                <a:cubicBezTo>
                  <a:pt x="3856823" y="2330793"/>
                  <a:pt x="3749998" y="2353557"/>
                  <a:pt x="3520835" y="2339102"/>
                </a:cubicBezTo>
                <a:cubicBezTo>
                  <a:pt x="3291672" y="2324647"/>
                  <a:pt x="3211283" y="2332347"/>
                  <a:pt x="3041318" y="2339102"/>
                </a:cubicBezTo>
                <a:cubicBezTo>
                  <a:pt x="2871353" y="2345857"/>
                  <a:pt x="2596698" y="2348017"/>
                  <a:pt x="2443565" y="2339102"/>
                </a:cubicBezTo>
                <a:cubicBezTo>
                  <a:pt x="2290432" y="2330187"/>
                  <a:pt x="1977601" y="2314968"/>
                  <a:pt x="1786692" y="2339102"/>
                </a:cubicBezTo>
                <a:cubicBezTo>
                  <a:pt x="1595783" y="2363236"/>
                  <a:pt x="1273292" y="2359962"/>
                  <a:pt x="1129820" y="2339102"/>
                </a:cubicBezTo>
                <a:cubicBezTo>
                  <a:pt x="986348" y="2318242"/>
                  <a:pt x="396312" y="2338680"/>
                  <a:pt x="0" y="2339102"/>
                </a:cubicBezTo>
                <a:cubicBezTo>
                  <a:pt x="22375" y="2056116"/>
                  <a:pt x="7151" y="1950318"/>
                  <a:pt x="0" y="1754327"/>
                </a:cubicBezTo>
                <a:cubicBezTo>
                  <a:pt x="-7151" y="1558336"/>
                  <a:pt x="-8409" y="1291347"/>
                  <a:pt x="0" y="1169551"/>
                </a:cubicBezTo>
                <a:cubicBezTo>
                  <a:pt x="8409" y="1047755"/>
                  <a:pt x="-13732" y="725772"/>
                  <a:pt x="0" y="561384"/>
                </a:cubicBezTo>
                <a:cubicBezTo>
                  <a:pt x="13732" y="396996"/>
                  <a:pt x="23853" y="215745"/>
                  <a:pt x="0" y="0"/>
                </a:cubicBezTo>
                <a:close/>
              </a:path>
              <a:path w="5911850" h="2339102"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937390" y="266173"/>
                  <a:pt x="5915547" y="388347"/>
                  <a:pt x="5911850" y="608167"/>
                </a:cubicBezTo>
                <a:cubicBezTo>
                  <a:pt x="5908153" y="827987"/>
                  <a:pt x="5926061" y="1018999"/>
                  <a:pt x="5911850" y="1169551"/>
                </a:cubicBezTo>
                <a:cubicBezTo>
                  <a:pt x="5897639" y="1320103"/>
                  <a:pt x="5926059" y="1590934"/>
                  <a:pt x="5911850" y="1730935"/>
                </a:cubicBezTo>
                <a:cubicBezTo>
                  <a:pt x="5897641" y="1870936"/>
                  <a:pt x="5933891" y="2193721"/>
                  <a:pt x="5911850" y="2339102"/>
                </a:cubicBezTo>
                <a:cubicBezTo>
                  <a:pt x="5664547" y="2350419"/>
                  <a:pt x="5517532" y="2351895"/>
                  <a:pt x="5314096" y="2339102"/>
                </a:cubicBezTo>
                <a:cubicBezTo>
                  <a:pt x="5110660" y="2326309"/>
                  <a:pt x="4752834" y="2344805"/>
                  <a:pt x="4598106" y="2339102"/>
                </a:cubicBezTo>
                <a:cubicBezTo>
                  <a:pt x="4443378" y="2333400"/>
                  <a:pt x="4171669" y="2311706"/>
                  <a:pt x="3822996" y="2339102"/>
                </a:cubicBezTo>
                <a:cubicBezTo>
                  <a:pt x="3474323" y="2366499"/>
                  <a:pt x="3365254" y="2365206"/>
                  <a:pt x="3107006" y="2339102"/>
                </a:cubicBezTo>
                <a:cubicBezTo>
                  <a:pt x="2848758" y="2312999"/>
                  <a:pt x="2668709" y="2307822"/>
                  <a:pt x="2450133" y="2339102"/>
                </a:cubicBezTo>
                <a:cubicBezTo>
                  <a:pt x="2231557" y="2370382"/>
                  <a:pt x="2128788" y="2342860"/>
                  <a:pt x="1970617" y="2339102"/>
                </a:cubicBezTo>
                <a:cubicBezTo>
                  <a:pt x="1812446" y="2335344"/>
                  <a:pt x="1531785" y="2352689"/>
                  <a:pt x="1313744" y="2339102"/>
                </a:cubicBezTo>
                <a:cubicBezTo>
                  <a:pt x="1095703" y="2325515"/>
                  <a:pt x="608819" y="2326265"/>
                  <a:pt x="0" y="2339102"/>
                </a:cubicBezTo>
                <a:cubicBezTo>
                  <a:pt x="-24252" y="2028856"/>
                  <a:pt x="-16212" y="1976731"/>
                  <a:pt x="0" y="1707544"/>
                </a:cubicBezTo>
                <a:cubicBezTo>
                  <a:pt x="16212" y="1438357"/>
                  <a:pt x="3073" y="1306576"/>
                  <a:pt x="0" y="1169551"/>
                </a:cubicBezTo>
                <a:cubicBezTo>
                  <a:pt x="-3073" y="1032526"/>
                  <a:pt x="184" y="842080"/>
                  <a:pt x="0" y="561384"/>
                </a:cubicBezTo>
                <a:cubicBezTo>
                  <a:pt x="-184" y="280688"/>
                  <a:pt x="6786" y="179478"/>
                  <a:pt x="0" y="0"/>
                </a:cubicBezTo>
                <a:close/>
              </a:path>
            </a:pathLst>
          </a:custGeom>
          <a:solidFill>
            <a:schemeClr val="accent3">
              <a:lumMod val="20000"/>
              <a:lumOff val="8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3: Paul, Bewohner Passaus</a:t>
            </a:r>
            <a:br>
              <a:rPr lang="de-DE" sz="800" dirty="0"/>
            </a:br>
            <a:endParaRPr lang="de-DE" sz="800" dirty="0"/>
          </a:p>
          <a:p>
            <a:r>
              <a:rPr lang="de-DE" sz="800" u="sng" dirty="0"/>
              <a:t>Standpunkt: </a:t>
            </a:r>
            <a:r>
              <a:rPr lang="de-DE" sz="800" dirty="0"/>
              <a:t>Die Kreuzfahrtindustrie verschmutzt Meere, Strände und Häfen und auch die Zielstädte sind nicht für so viele Besucher auf einmal gemacht. Gleichzeitig sind durch den Andrang die Preise vor Ort stark gestiegen.</a:t>
            </a:r>
          </a:p>
          <a:p>
            <a:br>
              <a:rPr lang="de-DE" sz="800" b="1" u="sng" dirty="0"/>
            </a:br>
            <a:r>
              <a:rPr lang="de-DE" sz="800" u="sng" dirty="0"/>
              <a:t>Mögliche Argumente:</a:t>
            </a:r>
          </a:p>
          <a:p>
            <a:pPr marL="285750" indent="-285750">
              <a:buFont typeface="Arial" panose="020B0604020202020204" pitchFamily="34" charset="0"/>
              <a:buChar char="•"/>
            </a:pPr>
            <a:r>
              <a:rPr lang="de-DE" sz="800" dirty="0"/>
              <a:t>Hohe Emissionen</a:t>
            </a:r>
          </a:p>
          <a:p>
            <a:pPr marL="285750" indent="-285750">
              <a:buFont typeface="Arial" panose="020B0604020202020204" pitchFamily="34" charset="0"/>
              <a:buChar char="•"/>
            </a:pPr>
            <a:r>
              <a:rPr lang="de-DE" sz="800" dirty="0"/>
              <a:t>Verschmutzung der Meere </a:t>
            </a:r>
          </a:p>
          <a:p>
            <a:pPr marL="285750" indent="-285750">
              <a:buFont typeface="Arial" panose="020B0604020202020204" pitchFamily="34" charset="0"/>
              <a:buChar char="•"/>
            </a:pPr>
            <a:r>
              <a:rPr lang="de-DE" sz="800" dirty="0"/>
              <a:t>Lärmbelästigung und Überlastung durch Besuchermassen</a:t>
            </a:r>
          </a:p>
          <a:p>
            <a:pPr marL="285750" indent="-285750">
              <a:buFont typeface="Arial" panose="020B0604020202020204" pitchFamily="34" charset="0"/>
              <a:buChar char="•"/>
            </a:pPr>
            <a:r>
              <a:rPr lang="de-DE" sz="800" dirty="0"/>
              <a:t>Steigende Kosten in den Zielorten</a:t>
            </a:r>
          </a:p>
          <a:p>
            <a:pPr marL="285750" indent="-285750">
              <a:buFont typeface="Arial" panose="020B0604020202020204" pitchFamily="34" charset="0"/>
              <a:buChar char="•"/>
            </a:pPr>
            <a:r>
              <a:rPr lang="de-DE" sz="800" dirty="0"/>
              <a:t>Greenwashing durch Unternehmen</a:t>
            </a:r>
          </a:p>
          <a:p>
            <a:pPr marL="285750" indent="-285750">
              <a:buFont typeface="Arial" panose="020B0604020202020204" pitchFamily="34" charset="0"/>
              <a:buChar char="•"/>
            </a:pPr>
            <a:r>
              <a:rPr lang="de-DE" sz="800" dirty="0"/>
              <a:t>Einnahmen landen vorrangig bei den großen Unternehmen</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sp>
        <p:nvSpPr>
          <p:cNvPr id="7" name="Textfeld 6">
            <a:extLst>
              <a:ext uri="{FF2B5EF4-FFF2-40B4-BE49-F238E27FC236}">
                <a16:creationId xmlns:a16="http://schemas.microsoft.com/office/drawing/2014/main" id="{71782FB8-22B6-4959-22DF-349C68C59A9F}"/>
              </a:ext>
            </a:extLst>
          </p:cNvPr>
          <p:cNvSpPr txBox="1"/>
          <p:nvPr/>
        </p:nvSpPr>
        <p:spPr>
          <a:xfrm>
            <a:off x="473075" y="3512908"/>
            <a:ext cx="5911850" cy="2339102"/>
          </a:xfrm>
          <a:custGeom>
            <a:avLst/>
            <a:gdLst>
              <a:gd name="connsiteX0" fmla="*/ 0 w 5911850"/>
              <a:gd name="connsiteY0" fmla="*/ 0 h 2339102"/>
              <a:gd name="connsiteX1" fmla="*/ 775109 w 5911850"/>
              <a:gd name="connsiteY1" fmla="*/ 0 h 2339102"/>
              <a:gd name="connsiteX2" fmla="*/ 1491100 w 5911850"/>
              <a:gd name="connsiteY2" fmla="*/ 0 h 2339102"/>
              <a:gd name="connsiteX3" fmla="*/ 1970617 w 5911850"/>
              <a:gd name="connsiteY3" fmla="*/ 0 h 2339102"/>
              <a:gd name="connsiteX4" fmla="*/ 2745726 w 5911850"/>
              <a:gd name="connsiteY4" fmla="*/ 0 h 2339102"/>
              <a:gd name="connsiteX5" fmla="*/ 3402598 w 5911850"/>
              <a:gd name="connsiteY5" fmla="*/ 0 h 2339102"/>
              <a:gd name="connsiteX6" fmla="*/ 4000352 w 5911850"/>
              <a:gd name="connsiteY6" fmla="*/ 0 h 2339102"/>
              <a:gd name="connsiteX7" fmla="*/ 4775461 w 5911850"/>
              <a:gd name="connsiteY7" fmla="*/ 0 h 2339102"/>
              <a:gd name="connsiteX8" fmla="*/ 5254978 w 5911850"/>
              <a:gd name="connsiteY8" fmla="*/ 0 h 2339102"/>
              <a:gd name="connsiteX9" fmla="*/ 5911850 w 5911850"/>
              <a:gd name="connsiteY9" fmla="*/ 0 h 2339102"/>
              <a:gd name="connsiteX10" fmla="*/ 5911850 w 5911850"/>
              <a:gd name="connsiteY10" fmla="*/ 584776 h 2339102"/>
              <a:gd name="connsiteX11" fmla="*/ 5911850 w 5911850"/>
              <a:gd name="connsiteY11" fmla="*/ 1192942 h 2339102"/>
              <a:gd name="connsiteX12" fmla="*/ 5911850 w 5911850"/>
              <a:gd name="connsiteY12" fmla="*/ 1730935 h 2339102"/>
              <a:gd name="connsiteX13" fmla="*/ 5911850 w 5911850"/>
              <a:gd name="connsiteY13" fmla="*/ 2339102 h 2339102"/>
              <a:gd name="connsiteX14" fmla="*/ 5195859 w 5911850"/>
              <a:gd name="connsiteY14" fmla="*/ 2339102 h 2339102"/>
              <a:gd name="connsiteX15" fmla="*/ 4479869 w 5911850"/>
              <a:gd name="connsiteY15" fmla="*/ 2339102 h 2339102"/>
              <a:gd name="connsiteX16" fmla="*/ 4000352 w 5911850"/>
              <a:gd name="connsiteY16" fmla="*/ 2339102 h 2339102"/>
              <a:gd name="connsiteX17" fmla="*/ 3520835 w 5911850"/>
              <a:gd name="connsiteY17" fmla="*/ 2339102 h 2339102"/>
              <a:gd name="connsiteX18" fmla="*/ 3041318 w 5911850"/>
              <a:gd name="connsiteY18" fmla="*/ 2339102 h 2339102"/>
              <a:gd name="connsiteX19" fmla="*/ 2443565 w 5911850"/>
              <a:gd name="connsiteY19" fmla="*/ 2339102 h 2339102"/>
              <a:gd name="connsiteX20" fmla="*/ 1786692 w 5911850"/>
              <a:gd name="connsiteY20" fmla="*/ 2339102 h 2339102"/>
              <a:gd name="connsiteX21" fmla="*/ 1129820 w 5911850"/>
              <a:gd name="connsiteY21" fmla="*/ 2339102 h 2339102"/>
              <a:gd name="connsiteX22" fmla="*/ 0 w 5911850"/>
              <a:gd name="connsiteY22" fmla="*/ 2339102 h 2339102"/>
              <a:gd name="connsiteX23" fmla="*/ 0 w 5911850"/>
              <a:gd name="connsiteY23" fmla="*/ 1754327 h 2339102"/>
              <a:gd name="connsiteX24" fmla="*/ 0 w 5911850"/>
              <a:gd name="connsiteY24" fmla="*/ 1169551 h 2339102"/>
              <a:gd name="connsiteX25" fmla="*/ 0 w 5911850"/>
              <a:gd name="connsiteY25" fmla="*/ 561384 h 2339102"/>
              <a:gd name="connsiteX26" fmla="*/ 0 w 5911850"/>
              <a:gd name="connsiteY26" fmla="*/ 0 h 233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911850" h="2339102" fill="none" extrusionOk="0">
                <a:moveTo>
                  <a:pt x="0" y="0"/>
                </a:moveTo>
                <a:cubicBezTo>
                  <a:pt x="235437" y="-15041"/>
                  <a:pt x="410585" y="-6138"/>
                  <a:pt x="775109" y="0"/>
                </a:cubicBezTo>
                <a:cubicBezTo>
                  <a:pt x="1139633" y="6138"/>
                  <a:pt x="1220209" y="26362"/>
                  <a:pt x="1491100" y="0"/>
                </a:cubicBezTo>
                <a:cubicBezTo>
                  <a:pt x="1761991" y="-26362"/>
                  <a:pt x="1863197" y="-12459"/>
                  <a:pt x="1970617" y="0"/>
                </a:cubicBezTo>
                <a:cubicBezTo>
                  <a:pt x="2078037" y="12459"/>
                  <a:pt x="2499281" y="37419"/>
                  <a:pt x="2745726" y="0"/>
                </a:cubicBezTo>
                <a:cubicBezTo>
                  <a:pt x="2992171" y="-37419"/>
                  <a:pt x="3178882" y="10997"/>
                  <a:pt x="3402598" y="0"/>
                </a:cubicBezTo>
                <a:cubicBezTo>
                  <a:pt x="3626314" y="-10997"/>
                  <a:pt x="3839630" y="7331"/>
                  <a:pt x="4000352" y="0"/>
                </a:cubicBezTo>
                <a:cubicBezTo>
                  <a:pt x="4161074" y="-7331"/>
                  <a:pt x="4566262" y="8323"/>
                  <a:pt x="4775461" y="0"/>
                </a:cubicBezTo>
                <a:cubicBezTo>
                  <a:pt x="4984660" y="-8323"/>
                  <a:pt x="5119217" y="-7927"/>
                  <a:pt x="5254978" y="0"/>
                </a:cubicBezTo>
                <a:cubicBezTo>
                  <a:pt x="5390739" y="7927"/>
                  <a:pt x="5595572" y="-32136"/>
                  <a:pt x="5911850" y="0"/>
                </a:cubicBezTo>
                <a:cubicBezTo>
                  <a:pt x="5926865" y="235389"/>
                  <a:pt x="5894489" y="294479"/>
                  <a:pt x="5911850" y="584776"/>
                </a:cubicBezTo>
                <a:cubicBezTo>
                  <a:pt x="5929211" y="875073"/>
                  <a:pt x="5935828" y="901595"/>
                  <a:pt x="5911850" y="1192942"/>
                </a:cubicBezTo>
                <a:cubicBezTo>
                  <a:pt x="5887872" y="1484289"/>
                  <a:pt x="5886447" y="1543752"/>
                  <a:pt x="5911850" y="1730935"/>
                </a:cubicBezTo>
                <a:cubicBezTo>
                  <a:pt x="5937253" y="1918118"/>
                  <a:pt x="5886184" y="2167473"/>
                  <a:pt x="5911850" y="2339102"/>
                </a:cubicBezTo>
                <a:cubicBezTo>
                  <a:pt x="5571071" y="2352578"/>
                  <a:pt x="5392322" y="2303693"/>
                  <a:pt x="5195859" y="2339102"/>
                </a:cubicBezTo>
                <a:cubicBezTo>
                  <a:pt x="4999396" y="2374511"/>
                  <a:pt x="4759629" y="2338457"/>
                  <a:pt x="4479869" y="2339102"/>
                </a:cubicBezTo>
                <a:cubicBezTo>
                  <a:pt x="4200109" y="2339748"/>
                  <a:pt x="4143881" y="2347411"/>
                  <a:pt x="4000352" y="2339102"/>
                </a:cubicBezTo>
                <a:cubicBezTo>
                  <a:pt x="3856823" y="2330793"/>
                  <a:pt x="3749998" y="2353557"/>
                  <a:pt x="3520835" y="2339102"/>
                </a:cubicBezTo>
                <a:cubicBezTo>
                  <a:pt x="3291672" y="2324647"/>
                  <a:pt x="3211283" y="2332347"/>
                  <a:pt x="3041318" y="2339102"/>
                </a:cubicBezTo>
                <a:cubicBezTo>
                  <a:pt x="2871353" y="2345857"/>
                  <a:pt x="2596698" y="2348017"/>
                  <a:pt x="2443565" y="2339102"/>
                </a:cubicBezTo>
                <a:cubicBezTo>
                  <a:pt x="2290432" y="2330187"/>
                  <a:pt x="1977601" y="2314968"/>
                  <a:pt x="1786692" y="2339102"/>
                </a:cubicBezTo>
                <a:cubicBezTo>
                  <a:pt x="1595783" y="2363236"/>
                  <a:pt x="1273292" y="2359962"/>
                  <a:pt x="1129820" y="2339102"/>
                </a:cubicBezTo>
                <a:cubicBezTo>
                  <a:pt x="986348" y="2318242"/>
                  <a:pt x="396312" y="2338680"/>
                  <a:pt x="0" y="2339102"/>
                </a:cubicBezTo>
                <a:cubicBezTo>
                  <a:pt x="22375" y="2056116"/>
                  <a:pt x="7151" y="1950318"/>
                  <a:pt x="0" y="1754327"/>
                </a:cubicBezTo>
                <a:cubicBezTo>
                  <a:pt x="-7151" y="1558336"/>
                  <a:pt x="-8409" y="1291347"/>
                  <a:pt x="0" y="1169551"/>
                </a:cubicBezTo>
                <a:cubicBezTo>
                  <a:pt x="8409" y="1047755"/>
                  <a:pt x="-13732" y="725772"/>
                  <a:pt x="0" y="561384"/>
                </a:cubicBezTo>
                <a:cubicBezTo>
                  <a:pt x="13732" y="396996"/>
                  <a:pt x="23853" y="215745"/>
                  <a:pt x="0" y="0"/>
                </a:cubicBezTo>
                <a:close/>
              </a:path>
              <a:path w="5911850" h="2339102" stroke="0" extrusionOk="0">
                <a:moveTo>
                  <a:pt x="0" y="0"/>
                </a:moveTo>
                <a:cubicBezTo>
                  <a:pt x="228494" y="-14858"/>
                  <a:pt x="439355" y="27574"/>
                  <a:pt x="775109" y="0"/>
                </a:cubicBezTo>
                <a:cubicBezTo>
                  <a:pt x="1110863" y="-27574"/>
                  <a:pt x="1270168" y="-1767"/>
                  <a:pt x="1431981" y="0"/>
                </a:cubicBezTo>
                <a:cubicBezTo>
                  <a:pt x="1593794" y="1767"/>
                  <a:pt x="1728876" y="-19369"/>
                  <a:pt x="1970617" y="0"/>
                </a:cubicBezTo>
                <a:cubicBezTo>
                  <a:pt x="2212358" y="19369"/>
                  <a:pt x="2409504" y="16039"/>
                  <a:pt x="2627489" y="0"/>
                </a:cubicBezTo>
                <a:cubicBezTo>
                  <a:pt x="2845474" y="-16039"/>
                  <a:pt x="3065339" y="-29318"/>
                  <a:pt x="3402598" y="0"/>
                </a:cubicBezTo>
                <a:cubicBezTo>
                  <a:pt x="3739857" y="29318"/>
                  <a:pt x="3813835" y="5222"/>
                  <a:pt x="3941233" y="0"/>
                </a:cubicBezTo>
                <a:cubicBezTo>
                  <a:pt x="4068631" y="-5222"/>
                  <a:pt x="4189178" y="3961"/>
                  <a:pt x="4420750" y="0"/>
                </a:cubicBezTo>
                <a:cubicBezTo>
                  <a:pt x="4652322" y="-3961"/>
                  <a:pt x="4870252" y="6436"/>
                  <a:pt x="5077622" y="0"/>
                </a:cubicBezTo>
                <a:cubicBezTo>
                  <a:pt x="5284992" y="-6436"/>
                  <a:pt x="5528240" y="-40476"/>
                  <a:pt x="5911850" y="0"/>
                </a:cubicBezTo>
                <a:cubicBezTo>
                  <a:pt x="5937390" y="266173"/>
                  <a:pt x="5915547" y="388347"/>
                  <a:pt x="5911850" y="608167"/>
                </a:cubicBezTo>
                <a:cubicBezTo>
                  <a:pt x="5908153" y="827987"/>
                  <a:pt x="5926061" y="1018999"/>
                  <a:pt x="5911850" y="1169551"/>
                </a:cubicBezTo>
                <a:cubicBezTo>
                  <a:pt x="5897639" y="1320103"/>
                  <a:pt x="5926059" y="1590934"/>
                  <a:pt x="5911850" y="1730935"/>
                </a:cubicBezTo>
                <a:cubicBezTo>
                  <a:pt x="5897641" y="1870936"/>
                  <a:pt x="5933891" y="2193721"/>
                  <a:pt x="5911850" y="2339102"/>
                </a:cubicBezTo>
                <a:cubicBezTo>
                  <a:pt x="5664547" y="2350419"/>
                  <a:pt x="5517532" y="2351895"/>
                  <a:pt x="5314096" y="2339102"/>
                </a:cubicBezTo>
                <a:cubicBezTo>
                  <a:pt x="5110660" y="2326309"/>
                  <a:pt x="4752834" y="2344805"/>
                  <a:pt x="4598106" y="2339102"/>
                </a:cubicBezTo>
                <a:cubicBezTo>
                  <a:pt x="4443378" y="2333400"/>
                  <a:pt x="4171669" y="2311706"/>
                  <a:pt x="3822996" y="2339102"/>
                </a:cubicBezTo>
                <a:cubicBezTo>
                  <a:pt x="3474323" y="2366499"/>
                  <a:pt x="3365254" y="2365206"/>
                  <a:pt x="3107006" y="2339102"/>
                </a:cubicBezTo>
                <a:cubicBezTo>
                  <a:pt x="2848758" y="2312999"/>
                  <a:pt x="2668709" y="2307822"/>
                  <a:pt x="2450133" y="2339102"/>
                </a:cubicBezTo>
                <a:cubicBezTo>
                  <a:pt x="2231557" y="2370382"/>
                  <a:pt x="2128788" y="2342860"/>
                  <a:pt x="1970617" y="2339102"/>
                </a:cubicBezTo>
                <a:cubicBezTo>
                  <a:pt x="1812446" y="2335344"/>
                  <a:pt x="1531785" y="2352689"/>
                  <a:pt x="1313744" y="2339102"/>
                </a:cubicBezTo>
                <a:cubicBezTo>
                  <a:pt x="1095703" y="2325515"/>
                  <a:pt x="608819" y="2326265"/>
                  <a:pt x="0" y="2339102"/>
                </a:cubicBezTo>
                <a:cubicBezTo>
                  <a:pt x="-24252" y="2028856"/>
                  <a:pt x="-16212" y="1976731"/>
                  <a:pt x="0" y="1707544"/>
                </a:cubicBezTo>
                <a:cubicBezTo>
                  <a:pt x="16212" y="1438357"/>
                  <a:pt x="3073" y="1306576"/>
                  <a:pt x="0" y="1169551"/>
                </a:cubicBezTo>
                <a:cubicBezTo>
                  <a:pt x="-3073" y="1032526"/>
                  <a:pt x="184" y="842080"/>
                  <a:pt x="0" y="561384"/>
                </a:cubicBezTo>
                <a:cubicBezTo>
                  <a:pt x="-184" y="280688"/>
                  <a:pt x="6786" y="179478"/>
                  <a:pt x="0" y="0"/>
                </a:cubicBezTo>
                <a:close/>
              </a:path>
            </a:pathLst>
          </a:custGeom>
          <a:solidFill>
            <a:schemeClr val="accent5">
              <a:lumMod val="20000"/>
              <a:lumOff val="80000"/>
            </a:schemeClr>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4: Otto, Kreuzfahrt-Tourist</a:t>
            </a:r>
            <a:br>
              <a:rPr lang="de-DE" sz="800" dirty="0"/>
            </a:br>
            <a:endParaRPr lang="de-DE" sz="800" dirty="0"/>
          </a:p>
          <a:p>
            <a:r>
              <a:rPr lang="de-DE" sz="800" u="sng" dirty="0"/>
              <a:t>Standpunkt:</a:t>
            </a:r>
            <a:r>
              <a:rPr lang="de-DE" sz="800" dirty="0"/>
              <a:t> Kreuzfahrten sind eine einzigartige Möglichkeit die Welt zu entdecken. Die Freiheit des Individuums darf nicht eingeschränkt werden.</a:t>
            </a:r>
          </a:p>
          <a:p>
            <a:br>
              <a:rPr lang="de-DE" sz="800" b="1" u="sng" dirty="0"/>
            </a:br>
            <a:r>
              <a:rPr lang="de-DE" sz="800" u="sng" dirty="0"/>
              <a:t>Mögliche Argumente:</a:t>
            </a:r>
          </a:p>
          <a:p>
            <a:pPr marL="285750" indent="-285750">
              <a:buFont typeface="Arial" panose="020B0604020202020204" pitchFamily="34" charset="0"/>
              <a:buChar char="•"/>
            </a:pPr>
            <a:r>
              <a:rPr lang="de-DE" sz="800" dirty="0"/>
              <a:t>Bequeme und sichere Art zu Reisen</a:t>
            </a:r>
          </a:p>
          <a:p>
            <a:pPr marL="285750" indent="-285750">
              <a:buFont typeface="Arial" panose="020B0604020202020204" pitchFamily="34" charset="0"/>
              <a:buChar char="•"/>
            </a:pPr>
            <a:r>
              <a:rPr lang="de-DE" sz="800" dirty="0"/>
              <a:t>Ermöglicht mehrere Zielorte auf einmal zu besuchen</a:t>
            </a:r>
          </a:p>
          <a:p>
            <a:pPr marL="285750" indent="-285750">
              <a:buFont typeface="Arial" panose="020B0604020202020204" pitchFamily="34" charset="0"/>
              <a:buChar char="•"/>
            </a:pPr>
            <a:r>
              <a:rPr lang="de-DE" sz="800" dirty="0"/>
              <a:t>Das persönliche Vergnügen darf nicht völlig unterdrückt werden</a:t>
            </a:r>
          </a:p>
          <a:p>
            <a:pPr marL="285750" indent="-285750">
              <a:buFont typeface="Arial" panose="020B0604020202020204" pitchFamily="34" charset="0"/>
              <a:buChar char="•"/>
            </a:pPr>
            <a:r>
              <a:rPr lang="de-DE" sz="800" dirty="0"/>
              <a:t>Erholungswert</a:t>
            </a:r>
          </a:p>
          <a:p>
            <a:pPr marL="285750" indent="-285750">
              <a:buFont typeface="Arial" panose="020B0604020202020204" pitchFamily="34" charset="0"/>
              <a:buChar char="•"/>
            </a:pPr>
            <a:r>
              <a:rPr lang="de-DE" sz="800" dirty="0"/>
              <a:t>Kultureller Austausch wird ermöglicht</a:t>
            </a:r>
          </a:p>
          <a:p>
            <a:pPr marL="285750" indent="-285750">
              <a:buFont typeface="Arial" panose="020B0604020202020204" pitchFamily="34" charset="0"/>
              <a:buChar char="•"/>
            </a:pPr>
            <a:r>
              <a:rPr lang="de-DE" sz="800" dirty="0"/>
              <a:t>Verantwortung liegt bei der Industrie, nicht beim Verbraucher</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sp>
        <p:nvSpPr>
          <p:cNvPr id="5" name="Textfeld 4">
            <a:extLst>
              <a:ext uri="{FF2B5EF4-FFF2-40B4-BE49-F238E27FC236}">
                <a16:creationId xmlns:a16="http://schemas.microsoft.com/office/drawing/2014/main" id="{7BB3314C-2962-F336-4FA7-B96ADE52D73A}"/>
              </a:ext>
            </a:extLst>
          </p:cNvPr>
          <p:cNvSpPr txBox="1"/>
          <p:nvPr/>
        </p:nvSpPr>
        <p:spPr>
          <a:xfrm>
            <a:off x="473075" y="6464834"/>
            <a:ext cx="5765800" cy="2215991"/>
          </a:xfrm>
          <a:custGeom>
            <a:avLst/>
            <a:gdLst>
              <a:gd name="connsiteX0" fmla="*/ 0 w 5765800"/>
              <a:gd name="connsiteY0" fmla="*/ 0 h 2215991"/>
              <a:gd name="connsiteX1" fmla="*/ 755960 w 5765800"/>
              <a:gd name="connsiteY1" fmla="*/ 0 h 2215991"/>
              <a:gd name="connsiteX2" fmla="*/ 1454263 w 5765800"/>
              <a:gd name="connsiteY2" fmla="*/ 0 h 2215991"/>
              <a:gd name="connsiteX3" fmla="*/ 1921933 w 5765800"/>
              <a:gd name="connsiteY3" fmla="*/ 0 h 2215991"/>
              <a:gd name="connsiteX4" fmla="*/ 2677894 w 5765800"/>
              <a:gd name="connsiteY4" fmla="*/ 0 h 2215991"/>
              <a:gd name="connsiteX5" fmla="*/ 3318538 w 5765800"/>
              <a:gd name="connsiteY5" fmla="*/ 0 h 2215991"/>
              <a:gd name="connsiteX6" fmla="*/ 3901525 w 5765800"/>
              <a:gd name="connsiteY6" fmla="*/ 0 h 2215991"/>
              <a:gd name="connsiteX7" fmla="*/ 4657485 w 5765800"/>
              <a:gd name="connsiteY7" fmla="*/ 0 h 2215991"/>
              <a:gd name="connsiteX8" fmla="*/ 5125156 w 5765800"/>
              <a:gd name="connsiteY8" fmla="*/ 0 h 2215991"/>
              <a:gd name="connsiteX9" fmla="*/ 5765800 w 5765800"/>
              <a:gd name="connsiteY9" fmla="*/ 0 h 2215991"/>
              <a:gd name="connsiteX10" fmla="*/ 5765800 w 5765800"/>
              <a:gd name="connsiteY10" fmla="*/ 553998 h 2215991"/>
              <a:gd name="connsiteX11" fmla="*/ 5765800 w 5765800"/>
              <a:gd name="connsiteY11" fmla="*/ 1130155 h 2215991"/>
              <a:gd name="connsiteX12" fmla="*/ 5765800 w 5765800"/>
              <a:gd name="connsiteY12" fmla="*/ 1639833 h 2215991"/>
              <a:gd name="connsiteX13" fmla="*/ 5765800 w 5765800"/>
              <a:gd name="connsiteY13" fmla="*/ 2215991 h 2215991"/>
              <a:gd name="connsiteX14" fmla="*/ 5067498 w 5765800"/>
              <a:gd name="connsiteY14" fmla="*/ 2215991 h 2215991"/>
              <a:gd name="connsiteX15" fmla="*/ 4369195 w 5765800"/>
              <a:gd name="connsiteY15" fmla="*/ 2215991 h 2215991"/>
              <a:gd name="connsiteX16" fmla="*/ 3901525 w 5765800"/>
              <a:gd name="connsiteY16" fmla="*/ 2215991 h 2215991"/>
              <a:gd name="connsiteX17" fmla="*/ 3433854 w 5765800"/>
              <a:gd name="connsiteY17" fmla="*/ 2215991 h 2215991"/>
              <a:gd name="connsiteX18" fmla="*/ 2966184 w 5765800"/>
              <a:gd name="connsiteY18" fmla="*/ 2215991 h 2215991"/>
              <a:gd name="connsiteX19" fmla="*/ 2383197 w 5765800"/>
              <a:gd name="connsiteY19" fmla="*/ 2215991 h 2215991"/>
              <a:gd name="connsiteX20" fmla="*/ 1742553 w 5765800"/>
              <a:gd name="connsiteY20" fmla="*/ 2215991 h 2215991"/>
              <a:gd name="connsiteX21" fmla="*/ 1101908 w 5765800"/>
              <a:gd name="connsiteY21" fmla="*/ 2215991 h 2215991"/>
              <a:gd name="connsiteX22" fmla="*/ 0 w 5765800"/>
              <a:gd name="connsiteY22" fmla="*/ 2215991 h 2215991"/>
              <a:gd name="connsiteX23" fmla="*/ 0 w 5765800"/>
              <a:gd name="connsiteY23" fmla="*/ 1661993 h 2215991"/>
              <a:gd name="connsiteX24" fmla="*/ 0 w 5765800"/>
              <a:gd name="connsiteY24" fmla="*/ 1107996 h 2215991"/>
              <a:gd name="connsiteX25" fmla="*/ 0 w 5765800"/>
              <a:gd name="connsiteY25" fmla="*/ 531838 h 2215991"/>
              <a:gd name="connsiteX26" fmla="*/ 0 w 5765800"/>
              <a:gd name="connsiteY26" fmla="*/ 0 h 2215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765800" h="2215991" fill="none" extrusionOk="0">
                <a:moveTo>
                  <a:pt x="0" y="0"/>
                </a:moveTo>
                <a:cubicBezTo>
                  <a:pt x="288346" y="-19148"/>
                  <a:pt x="439744" y="-31758"/>
                  <a:pt x="755960" y="0"/>
                </a:cubicBezTo>
                <a:cubicBezTo>
                  <a:pt x="1072176" y="31758"/>
                  <a:pt x="1140071" y="-18748"/>
                  <a:pt x="1454263" y="0"/>
                </a:cubicBezTo>
                <a:cubicBezTo>
                  <a:pt x="1768455" y="18748"/>
                  <a:pt x="1807093" y="8570"/>
                  <a:pt x="1921933" y="0"/>
                </a:cubicBezTo>
                <a:cubicBezTo>
                  <a:pt x="2036773" y="-8570"/>
                  <a:pt x="2436863" y="33801"/>
                  <a:pt x="2677894" y="0"/>
                </a:cubicBezTo>
                <a:cubicBezTo>
                  <a:pt x="2918925" y="-33801"/>
                  <a:pt x="3024453" y="417"/>
                  <a:pt x="3318538" y="0"/>
                </a:cubicBezTo>
                <a:cubicBezTo>
                  <a:pt x="3612623" y="-417"/>
                  <a:pt x="3646508" y="21988"/>
                  <a:pt x="3901525" y="0"/>
                </a:cubicBezTo>
                <a:cubicBezTo>
                  <a:pt x="4156542" y="-21988"/>
                  <a:pt x="4389655" y="15383"/>
                  <a:pt x="4657485" y="0"/>
                </a:cubicBezTo>
                <a:cubicBezTo>
                  <a:pt x="4925315" y="-15383"/>
                  <a:pt x="4919069" y="10877"/>
                  <a:pt x="5125156" y="0"/>
                </a:cubicBezTo>
                <a:cubicBezTo>
                  <a:pt x="5331243" y="-10877"/>
                  <a:pt x="5625882" y="31980"/>
                  <a:pt x="5765800" y="0"/>
                </a:cubicBezTo>
                <a:cubicBezTo>
                  <a:pt x="5786493" y="229300"/>
                  <a:pt x="5744807" y="381440"/>
                  <a:pt x="5765800" y="553998"/>
                </a:cubicBezTo>
                <a:cubicBezTo>
                  <a:pt x="5786793" y="726556"/>
                  <a:pt x="5744758" y="960765"/>
                  <a:pt x="5765800" y="1130155"/>
                </a:cubicBezTo>
                <a:cubicBezTo>
                  <a:pt x="5786842" y="1299545"/>
                  <a:pt x="5781218" y="1414837"/>
                  <a:pt x="5765800" y="1639833"/>
                </a:cubicBezTo>
                <a:cubicBezTo>
                  <a:pt x="5750382" y="1864829"/>
                  <a:pt x="5788975" y="2022191"/>
                  <a:pt x="5765800" y="2215991"/>
                </a:cubicBezTo>
                <a:cubicBezTo>
                  <a:pt x="5455110" y="2209378"/>
                  <a:pt x="5230222" y="2241153"/>
                  <a:pt x="5067498" y="2215991"/>
                </a:cubicBezTo>
                <a:cubicBezTo>
                  <a:pt x="4904774" y="2190829"/>
                  <a:pt x="4549390" y="2246256"/>
                  <a:pt x="4369195" y="2215991"/>
                </a:cubicBezTo>
                <a:cubicBezTo>
                  <a:pt x="4189000" y="2185726"/>
                  <a:pt x="4099543" y="2219004"/>
                  <a:pt x="3901525" y="2215991"/>
                </a:cubicBezTo>
                <a:cubicBezTo>
                  <a:pt x="3703507" y="2212979"/>
                  <a:pt x="3606495" y="2219386"/>
                  <a:pt x="3433854" y="2215991"/>
                </a:cubicBezTo>
                <a:cubicBezTo>
                  <a:pt x="3261213" y="2212596"/>
                  <a:pt x="3062792" y="2223273"/>
                  <a:pt x="2966184" y="2215991"/>
                </a:cubicBezTo>
                <a:cubicBezTo>
                  <a:pt x="2869576" y="2208710"/>
                  <a:pt x="2502177" y="2195727"/>
                  <a:pt x="2383197" y="2215991"/>
                </a:cubicBezTo>
                <a:cubicBezTo>
                  <a:pt x="2264217" y="2236255"/>
                  <a:pt x="1919367" y="2238144"/>
                  <a:pt x="1742553" y="2215991"/>
                </a:cubicBezTo>
                <a:cubicBezTo>
                  <a:pt x="1565739" y="2193838"/>
                  <a:pt x="1314155" y="2191112"/>
                  <a:pt x="1101908" y="2215991"/>
                </a:cubicBezTo>
                <a:cubicBezTo>
                  <a:pt x="889661" y="2240870"/>
                  <a:pt x="513884" y="2192294"/>
                  <a:pt x="0" y="2215991"/>
                </a:cubicBezTo>
                <a:cubicBezTo>
                  <a:pt x="6976" y="1990293"/>
                  <a:pt x="2589" y="1926503"/>
                  <a:pt x="0" y="1661993"/>
                </a:cubicBezTo>
                <a:cubicBezTo>
                  <a:pt x="-2589" y="1397483"/>
                  <a:pt x="17275" y="1259407"/>
                  <a:pt x="0" y="1107996"/>
                </a:cubicBezTo>
                <a:cubicBezTo>
                  <a:pt x="-17275" y="956585"/>
                  <a:pt x="-11703" y="737691"/>
                  <a:pt x="0" y="531838"/>
                </a:cubicBezTo>
                <a:cubicBezTo>
                  <a:pt x="11703" y="325985"/>
                  <a:pt x="24171" y="106646"/>
                  <a:pt x="0" y="0"/>
                </a:cubicBezTo>
                <a:close/>
              </a:path>
              <a:path w="5765800" h="2215991" stroke="0" extrusionOk="0">
                <a:moveTo>
                  <a:pt x="0" y="0"/>
                </a:moveTo>
                <a:cubicBezTo>
                  <a:pt x="174462" y="17268"/>
                  <a:pt x="596792" y="-14109"/>
                  <a:pt x="755960" y="0"/>
                </a:cubicBezTo>
                <a:cubicBezTo>
                  <a:pt x="915128" y="14109"/>
                  <a:pt x="1140102" y="3319"/>
                  <a:pt x="1396605" y="0"/>
                </a:cubicBezTo>
                <a:cubicBezTo>
                  <a:pt x="1653108" y="-3319"/>
                  <a:pt x="1676021" y="-18975"/>
                  <a:pt x="1921933" y="0"/>
                </a:cubicBezTo>
                <a:cubicBezTo>
                  <a:pt x="2167845" y="18975"/>
                  <a:pt x="2428878" y="10003"/>
                  <a:pt x="2562578" y="0"/>
                </a:cubicBezTo>
                <a:cubicBezTo>
                  <a:pt x="2696279" y="-10003"/>
                  <a:pt x="2992638" y="-29085"/>
                  <a:pt x="3318538" y="0"/>
                </a:cubicBezTo>
                <a:cubicBezTo>
                  <a:pt x="3644438" y="29085"/>
                  <a:pt x="3726446" y="-1489"/>
                  <a:pt x="3843867" y="0"/>
                </a:cubicBezTo>
                <a:cubicBezTo>
                  <a:pt x="3961288" y="1489"/>
                  <a:pt x="4087101" y="16829"/>
                  <a:pt x="4311537" y="0"/>
                </a:cubicBezTo>
                <a:cubicBezTo>
                  <a:pt x="4535973" y="-16829"/>
                  <a:pt x="4798074" y="22423"/>
                  <a:pt x="4952182" y="0"/>
                </a:cubicBezTo>
                <a:cubicBezTo>
                  <a:pt x="5106290" y="-22423"/>
                  <a:pt x="5390076" y="22188"/>
                  <a:pt x="5765800" y="0"/>
                </a:cubicBezTo>
                <a:cubicBezTo>
                  <a:pt x="5737104" y="221372"/>
                  <a:pt x="5783545" y="430201"/>
                  <a:pt x="5765800" y="576158"/>
                </a:cubicBezTo>
                <a:cubicBezTo>
                  <a:pt x="5748055" y="722115"/>
                  <a:pt x="5777250" y="952357"/>
                  <a:pt x="5765800" y="1107996"/>
                </a:cubicBezTo>
                <a:cubicBezTo>
                  <a:pt x="5754350" y="1263635"/>
                  <a:pt x="5762923" y="1382217"/>
                  <a:pt x="5765800" y="1639833"/>
                </a:cubicBezTo>
                <a:cubicBezTo>
                  <a:pt x="5768677" y="1897449"/>
                  <a:pt x="5779153" y="2019600"/>
                  <a:pt x="5765800" y="2215991"/>
                </a:cubicBezTo>
                <a:cubicBezTo>
                  <a:pt x="5646074" y="2204258"/>
                  <a:pt x="5437481" y="2238045"/>
                  <a:pt x="5182814" y="2215991"/>
                </a:cubicBezTo>
                <a:cubicBezTo>
                  <a:pt x="4928147" y="2193937"/>
                  <a:pt x="4706979" y="2236088"/>
                  <a:pt x="4484511" y="2215991"/>
                </a:cubicBezTo>
                <a:cubicBezTo>
                  <a:pt x="4262043" y="2195894"/>
                  <a:pt x="4013850" y="2232214"/>
                  <a:pt x="3728551" y="2215991"/>
                </a:cubicBezTo>
                <a:cubicBezTo>
                  <a:pt x="3443252" y="2199768"/>
                  <a:pt x="3280027" y="2229140"/>
                  <a:pt x="3030248" y="2215991"/>
                </a:cubicBezTo>
                <a:cubicBezTo>
                  <a:pt x="2780469" y="2202842"/>
                  <a:pt x="2661638" y="2243480"/>
                  <a:pt x="2389604" y="2215991"/>
                </a:cubicBezTo>
                <a:cubicBezTo>
                  <a:pt x="2117570" y="2188502"/>
                  <a:pt x="2067173" y="2234385"/>
                  <a:pt x="1921933" y="2215991"/>
                </a:cubicBezTo>
                <a:cubicBezTo>
                  <a:pt x="1776693" y="2197597"/>
                  <a:pt x="1575746" y="2193658"/>
                  <a:pt x="1281289" y="2215991"/>
                </a:cubicBezTo>
                <a:cubicBezTo>
                  <a:pt x="986832" y="2238324"/>
                  <a:pt x="522922" y="2233481"/>
                  <a:pt x="0" y="2215991"/>
                </a:cubicBezTo>
                <a:cubicBezTo>
                  <a:pt x="-25547" y="1982344"/>
                  <a:pt x="-4080" y="1850570"/>
                  <a:pt x="0" y="1617673"/>
                </a:cubicBezTo>
                <a:cubicBezTo>
                  <a:pt x="4080" y="1384776"/>
                  <a:pt x="-3970" y="1347327"/>
                  <a:pt x="0" y="1107996"/>
                </a:cubicBezTo>
                <a:cubicBezTo>
                  <a:pt x="3970" y="868665"/>
                  <a:pt x="11879" y="719449"/>
                  <a:pt x="0" y="531838"/>
                </a:cubicBezTo>
                <a:cubicBezTo>
                  <a:pt x="-11879" y="344227"/>
                  <a:pt x="-6813" y="263898"/>
                  <a:pt x="0" y="0"/>
                </a:cubicBezTo>
                <a:close/>
              </a:path>
            </a:pathLst>
          </a:custGeom>
          <a:solidFill>
            <a:srgbClr val="FDF8B9"/>
          </a:solidFill>
          <a:ln w="19050">
            <a:solidFill>
              <a:schemeClr val="tx1"/>
            </a:solidFill>
            <a:extLst>
              <a:ext uri="{C807C97D-BFC1-408E-A445-0C87EB9F89A2}">
                <ask:lineSketchStyleProps xmlns:ask="http://schemas.microsoft.com/office/drawing/2018/sketchyshapes" sd="981765707">
                  <a:prstGeom prst="rect">
                    <a:avLst/>
                  </a:prstGeom>
                  <ask:type>
                    <ask:lineSketchFreehand/>
                  </ask:type>
                </ask:lineSketchStyleProps>
              </a:ext>
            </a:extLst>
          </a:ln>
        </p:spPr>
        <p:txBody>
          <a:bodyPr wrap="square" rtlCol="0">
            <a:spAutoFit/>
          </a:bodyPr>
          <a:lstStyle/>
          <a:p>
            <a:pPr algn="ctr"/>
            <a:r>
              <a:rPr lang="de-DE" sz="800" b="1" dirty="0"/>
              <a:t>Rolle 5: Simone, Küchenpersonal auf der A-ROSA MIA </a:t>
            </a:r>
            <a:br>
              <a:rPr lang="de-DE" sz="800" dirty="0"/>
            </a:br>
            <a:endParaRPr lang="de-DE" sz="800" dirty="0"/>
          </a:p>
          <a:p>
            <a:r>
              <a:rPr lang="de-DE" sz="800" u="sng" dirty="0"/>
              <a:t>Standpunkt: </a:t>
            </a:r>
            <a:r>
              <a:rPr lang="de-DE" sz="800" dirty="0"/>
              <a:t>Die Arbeitsbedingungen unter Deck sind oft ungenügend. Langer Schichtdienst und schlechte Bezahlung sind keine Seltenheit. Oft werben die Konzerne dafür Personal aus dem asiatischen Raum an.</a:t>
            </a:r>
          </a:p>
          <a:p>
            <a:br>
              <a:rPr lang="de-DE" sz="800" b="1" u="sng" dirty="0"/>
            </a:br>
            <a:r>
              <a:rPr lang="de-DE" sz="800" u="sng" dirty="0"/>
              <a:t>Mögliche Argumente:</a:t>
            </a:r>
          </a:p>
          <a:p>
            <a:pPr marL="285750" indent="-285750">
              <a:buFont typeface="Arial" panose="020B0604020202020204" pitchFamily="34" charset="0"/>
              <a:buChar char="•"/>
            </a:pPr>
            <a:r>
              <a:rPr lang="de-DE" sz="800" dirty="0"/>
              <a:t>Langer Schichtdienst</a:t>
            </a:r>
          </a:p>
          <a:p>
            <a:pPr marL="285750" indent="-285750">
              <a:buFont typeface="Arial" panose="020B0604020202020204" pitchFamily="34" charset="0"/>
              <a:buChar char="•"/>
            </a:pPr>
            <a:r>
              <a:rPr lang="de-DE" sz="800" dirty="0"/>
              <a:t>Geringer Lohn, jedoch oft besser als in den Heimatländern</a:t>
            </a:r>
          </a:p>
          <a:p>
            <a:pPr marL="285750" indent="-285750">
              <a:buFont typeface="Arial" panose="020B0604020202020204" pitchFamily="34" charset="0"/>
              <a:buChar char="•"/>
            </a:pPr>
            <a:r>
              <a:rPr lang="de-DE" sz="800" dirty="0"/>
              <a:t>Registrierung der Schiffe in Ländern mit geringen Arbeitnehmerrechten</a:t>
            </a:r>
          </a:p>
          <a:p>
            <a:pPr marL="285750" indent="-285750">
              <a:buFont typeface="Arial" panose="020B0604020202020204" pitchFamily="34" charset="0"/>
              <a:buChar char="•"/>
            </a:pPr>
            <a:r>
              <a:rPr lang="de-DE" sz="800" dirty="0"/>
              <a:t>Kaum Arbeitsplatzsicherheit</a:t>
            </a:r>
          </a:p>
          <a:p>
            <a:pPr marL="285750" indent="-285750">
              <a:buFont typeface="Arial" panose="020B0604020202020204" pitchFamily="34" charset="0"/>
              <a:buChar char="•"/>
            </a:pPr>
            <a:r>
              <a:rPr lang="de-DE" sz="800" dirty="0"/>
              <a:t>Extremer Unterschied zwischen Luxus der Gäste und Arbeitsbedingungen des Personals</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p>
          <a:p>
            <a:pPr marL="285750" indent="-285750">
              <a:buFont typeface="Arial" panose="020B0604020202020204" pitchFamily="34" charset="0"/>
              <a:buChar char="•"/>
            </a:pPr>
            <a:r>
              <a:rPr lang="de-DE" sz="800" dirty="0"/>
              <a:t>_________________________________________</a:t>
            </a:r>
            <a:br>
              <a:rPr lang="de-DE" dirty="0"/>
            </a:br>
            <a:endParaRPr lang="de-DE" dirty="0"/>
          </a:p>
        </p:txBody>
      </p:sp>
      <p:pic>
        <p:nvPicPr>
          <p:cNvPr id="2" name="Picture 2">
            <a:extLst>
              <a:ext uri="{FF2B5EF4-FFF2-40B4-BE49-F238E27FC236}">
                <a16:creationId xmlns:a16="http://schemas.microsoft.com/office/drawing/2014/main" id="{364B7A90-1587-6490-5503-7FB7D60101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100" y="9142491"/>
            <a:ext cx="909638" cy="320518"/>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a:extLst>
              <a:ext uri="{FF2B5EF4-FFF2-40B4-BE49-F238E27FC236}">
                <a16:creationId xmlns:a16="http://schemas.microsoft.com/office/drawing/2014/main" id="{A80A789C-2EDB-9ABD-F97B-D03B368C365C}"/>
              </a:ext>
            </a:extLst>
          </p:cNvPr>
          <p:cNvSpPr txBox="1"/>
          <p:nvPr/>
        </p:nvSpPr>
        <p:spPr>
          <a:xfrm>
            <a:off x="474662" y="8834714"/>
            <a:ext cx="1220788" cy="307777"/>
          </a:xfrm>
          <a:prstGeom prst="rect">
            <a:avLst/>
          </a:prstGeom>
          <a:noFill/>
        </p:spPr>
        <p:txBody>
          <a:bodyPr wrap="square" rtlCol="0">
            <a:spAutoFit/>
          </a:bodyPr>
          <a:lstStyle/>
          <a:p>
            <a:r>
              <a:rPr lang="de-DE" sz="600" dirty="0"/>
              <a:t>Dieses Material steht unter einer </a:t>
            </a:r>
            <a:r>
              <a:rPr lang="en-US" sz="800" dirty="0">
                <a:hlinkClick r:id="rId3"/>
              </a:rPr>
              <a:t>CC0 1.0 </a:t>
            </a:r>
            <a:r>
              <a:rPr lang="en-US" sz="800" dirty="0" err="1">
                <a:hlinkClick r:id="rId3"/>
              </a:rPr>
              <a:t>Lizenz</a:t>
            </a:r>
            <a:endParaRPr lang="de-DE" sz="600" dirty="0"/>
          </a:p>
        </p:txBody>
      </p:sp>
    </p:spTree>
    <p:extLst>
      <p:ext uri="{BB962C8B-B14F-4D97-AF65-F5344CB8AC3E}">
        <p14:creationId xmlns:p14="http://schemas.microsoft.com/office/powerpoint/2010/main" val="79568576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415</Words>
  <Application>Microsoft Office PowerPoint</Application>
  <PresentationFormat>A4-Papier (210 x 297 mm)</PresentationFormat>
  <Paragraphs>66</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Aptos</vt:lpstr>
      <vt:lpstr>Aptos Display</vt:lpstr>
      <vt:lpstr>Arial</vt:lpstr>
      <vt:lpstr>Office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Elias Rogger</dc:creator>
  <cp:lastModifiedBy>Elias Rogger</cp:lastModifiedBy>
  <cp:revision>1</cp:revision>
  <dcterms:created xsi:type="dcterms:W3CDTF">2025-11-07T11:15:14Z</dcterms:created>
  <dcterms:modified xsi:type="dcterms:W3CDTF">2025-11-16T14:25:48Z</dcterms:modified>
</cp:coreProperties>
</file>