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2" r:id="rId2"/>
    <p:sldId id="264"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8B9"/>
    <a:srgbClr val="FCF0B2"/>
    <a:srgbClr val="B7E3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411147-AAFF-42D5-8342-A84300735E60}" v="99" dt="2025-11-16T12:16:35.029"/>
    <p1510:client id="{64728D96-89D2-4835-AF27-CFF24C89D5AF}" v="2" dt="2025-11-16T14:26:11.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p:scale>
          <a:sx n="125" d="100"/>
          <a:sy n="125" d="100"/>
        </p:scale>
        <p:origin x="915" y="-46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as Rogger" userId="6b90ce5f2ac28e02" providerId="LiveId" clId="{5F5C136B-BAB3-4FA4-A08D-3F0B664105CC}"/>
    <pc:docChg chg="undo custSel addSld delSld modSld sldOrd">
      <pc:chgData name="Elias Rogger" userId="6b90ce5f2ac28e02" providerId="LiveId" clId="{5F5C136B-BAB3-4FA4-A08D-3F0B664105CC}" dt="2025-11-16T14:26:11.494" v="7352"/>
      <pc:docMkLst>
        <pc:docMk/>
      </pc:docMkLst>
      <pc:sldChg chg="addSp delSp modSp del mod ord">
        <pc:chgData name="Elias Rogger" userId="6b90ce5f2ac28e02" providerId="LiveId" clId="{5F5C136B-BAB3-4FA4-A08D-3F0B664105CC}" dt="2025-11-16T12:19:14.069" v="7338" actId="47"/>
        <pc:sldMkLst>
          <pc:docMk/>
          <pc:sldMk cId="1010646615" sldId="257"/>
        </pc:sldMkLst>
      </pc:sldChg>
      <pc:sldChg chg="addSp modSp del mod">
        <pc:chgData name="Elias Rogger" userId="6b90ce5f2ac28e02" providerId="LiveId" clId="{5F5C136B-BAB3-4FA4-A08D-3F0B664105CC}" dt="2025-11-16T12:19:14.749" v="7339" actId="47"/>
        <pc:sldMkLst>
          <pc:docMk/>
          <pc:sldMk cId="3536808965" sldId="258"/>
        </pc:sldMkLst>
      </pc:sldChg>
      <pc:sldChg chg="addSp modSp del mod">
        <pc:chgData name="Elias Rogger" userId="6b90ce5f2ac28e02" providerId="LiveId" clId="{5F5C136B-BAB3-4FA4-A08D-3F0B664105CC}" dt="2025-11-16T12:19:15.483" v="7340" actId="47"/>
        <pc:sldMkLst>
          <pc:docMk/>
          <pc:sldMk cId="2436710135" sldId="259"/>
        </pc:sldMkLst>
      </pc:sldChg>
      <pc:sldChg chg="addSp delSp modSp del mod">
        <pc:chgData name="Elias Rogger" userId="6b90ce5f2ac28e02" providerId="LiveId" clId="{5F5C136B-BAB3-4FA4-A08D-3F0B664105CC}" dt="2025-11-16T12:19:16.210" v="7341" actId="47"/>
        <pc:sldMkLst>
          <pc:docMk/>
          <pc:sldMk cId="3258623872" sldId="260"/>
        </pc:sldMkLst>
      </pc:sldChg>
      <pc:sldChg chg="addSp delSp modSp new del mod">
        <pc:chgData name="Elias Rogger" userId="6b90ce5f2ac28e02" providerId="LiveId" clId="{5F5C136B-BAB3-4FA4-A08D-3F0B664105CC}" dt="2025-11-16T12:19:29.287" v="7346" actId="47"/>
        <pc:sldMkLst>
          <pc:docMk/>
          <pc:sldMk cId="1142190491" sldId="261"/>
        </pc:sldMkLst>
        <pc:spChg chg="add mod">
          <ac:chgData name="Elias Rogger" userId="6b90ce5f2ac28e02" providerId="LiveId" clId="{5F5C136B-BAB3-4FA4-A08D-3F0B664105CC}" dt="2025-11-16T12:17:07.151" v="7337" actId="20577"/>
          <ac:spMkLst>
            <pc:docMk/>
            <pc:sldMk cId="1142190491" sldId="261"/>
            <ac:spMk id="2" creationId="{509A13BD-0479-5595-42F8-68E91E9F06D2}"/>
          </ac:spMkLst>
        </pc:spChg>
        <pc:spChg chg="add mod">
          <ac:chgData name="Elias Rogger" userId="6b90ce5f2ac28e02" providerId="LiveId" clId="{5F5C136B-BAB3-4FA4-A08D-3F0B664105CC}" dt="2025-11-16T12:07:44.307" v="6973" actId="1076"/>
          <ac:spMkLst>
            <pc:docMk/>
            <pc:sldMk cId="1142190491" sldId="261"/>
            <ac:spMk id="3" creationId="{8DED23F2-4D24-529E-45FB-0721BFBDB268}"/>
          </ac:spMkLst>
        </pc:spChg>
        <pc:spChg chg="add del mod">
          <ac:chgData name="Elias Rogger" userId="6b90ce5f2ac28e02" providerId="LiveId" clId="{5F5C136B-BAB3-4FA4-A08D-3F0B664105CC}" dt="2025-11-16T11:42:18.586" v="5893" actId="21"/>
          <ac:spMkLst>
            <pc:docMk/>
            <pc:sldMk cId="1142190491" sldId="261"/>
            <ac:spMk id="4" creationId="{AE03F955-7B54-620F-2E6E-FB0DEEFC08A0}"/>
          </ac:spMkLst>
        </pc:spChg>
        <pc:spChg chg="add del mod">
          <ac:chgData name="Elias Rogger" userId="6b90ce5f2ac28e02" providerId="LiveId" clId="{5F5C136B-BAB3-4FA4-A08D-3F0B664105CC}" dt="2025-11-16T12:06:15.643" v="6953" actId="21"/>
          <ac:spMkLst>
            <pc:docMk/>
            <pc:sldMk cId="1142190491" sldId="261"/>
            <ac:spMk id="5" creationId="{7BB3314C-2962-F336-4FA7-B96ADE52D73A}"/>
          </ac:spMkLst>
        </pc:spChg>
        <pc:spChg chg="add mod">
          <ac:chgData name="Elias Rogger" userId="6b90ce5f2ac28e02" providerId="LiveId" clId="{5F5C136B-BAB3-4FA4-A08D-3F0B664105CC}" dt="2025-11-16T12:08:45.898" v="7015" actId="20577"/>
          <ac:spMkLst>
            <pc:docMk/>
            <pc:sldMk cId="1142190491" sldId="261"/>
            <ac:spMk id="6" creationId="{ED655F36-BC90-A4A3-09DA-5FAF76D1538B}"/>
          </ac:spMkLst>
        </pc:spChg>
        <pc:spChg chg="add del mod">
          <ac:chgData name="Elias Rogger" userId="6b90ce5f2ac28e02" providerId="LiveId" clId="{5F5C136B-BAB3-4FA4-A08D-3F0B664105CC}" dt="2025-11-16T11:42:32.558" v="5897" actId="21"/>
          <ac:spMkLst>
            <pc:docMk/>
            <pc:sldMk cId="1142190491" sldId="261"/>
            <ac:spMk id="7" creationId="{71782FB8-22B6-4959-22DF-349C68C59A9F}"/>
          </ac:spMkLst>
        </pc:spChg>
      </pc:sldChg>
      <pc:sldChg chg="addSp delSp modSp new add del mod">
        <pc:chgData name="Elias Rogger" userId="6b90ce5f2ac28e02" providerId="LiveId" clId="{5F5C136B-BAB3-4FA4-A08D-3F0B664105CC}" dt="2025-11-16T14:26:04.234" v="7350"/>
        <pc:sldMkLst>
          <pc:docMk/>
          <pc:sldMk cId="1602673051" sldId="262"/>
        </pc:sldMkLst>
        <pc:spChg chg="del">
          <ac:chgData name="Elias Rogger" userId="6b90ce5f2ac28e02" providerId="LiveId" clId="{5F5C136B-BAB3-4FA4-A08D-3F0B664105CC}" dt="2025-11-16T11:32:28.410" v="5597" actId="478"/>
          <ac:spMkLst>
            <pc:docMk/>
            <pc:sldMk cId="1602673051" sldId="262"/>
            <ac:spMk id="2" creationId="{90AABBDB-62F5-9F19-1A8F-EBCCCCDA0347}"/>
          </ac:spMkLst>
        </pc:spChg>
        <pc:spChg chg="add mod">
          <ac:chgData name="Elias Rogger" userId="6b90ce5f2ac28e02" providerId="LiveId" clId="{5F5C136B-BAB3-4FA4-A08D-3F0B664105CC}" dt="2025-11-16T14:26:04.234" v="7350"/>
          <ac:spMkLst>
            <pc:docMk/>
            <pc:sldMk cId="1602673051" sldId="262"/>
            <ac:spMk id="3" creationId="{2D05B2C0-5300-4C32-4608-60BC55CC0A3C}"/>
          </ac:spMkLst>
        </pc:spChg>
        <pc:spChg chg="add del mod">
          <ac:chgData name="Elias Rogger" userId="6b90ce5f2ac28e02" providerId="LiveId" clId="{5F5C136B-BAB3-4FA4-A08D-3F0B664105CC}" dt="2025-11-16T12:01:51.025" v="6801" actId="21"/>
          <ac:spMkLst>
            <pc:docMk/>
            <pc:sldMk cId="1602673051" sldId="262"/>
            <ac:spMk id="3" creationId="{FC0B1CDF-E537-C393-618C-5FFF6CD17CDA}"/>
          </ac:spMkLst>
        </pc:spChg>
        <pc:spChg chg="add mod">
          <ac:chgData name="Elias Rogger" userId="6b90ce5f2ac28e02" providerId="LiveId" clId="{5F5C136B-BAB3-4FA4-A08D-3F0B664105CC}" dt="2025-11-16T14:25:53.527" v="7348" actId="1076"/>
          <ac:spMkLst>
            <pc:docMk/>
            <pc:sldMk cId="1602673051" sldId="262"/>
            <ac:spMk id="4" creationId="{E5B70E06-EE0A-9F2F-BA18-F9E1BB63ED62}"/>
          </ac:spMkLst>
        </pc:spChg>
        <pc:spChg chg="add mod">
          <ac:chgData name="Elias Rogger" userId="6b90ce5f2ac28e02" providerId="LiveId" clId="{5F5C136B-BAB3-4FA4-A08D-3F0B664105CC}" dt="2025-11-16T14:25:58.217" v="7349" actId="1076"/>
          <ac:spMkLst>
            <pc:docMk/>
            <pc:sldMk cId="1602673051" sldId="262"/>
            <ac:spMk id="5" creationId="{CA755F25-9721-D6F9-F65C-CB0128876F7A}"/>
          </ac:spMkLst>
        </pc:spChg>
        <pc:spChg chg="add del mod">
          <ac:chgData name="Elias Rogger" userId="6b90ce5f2ac28e02" providerId="LiveId" clId="{5F5C136B-BAB3-4FA4-A08D-3F0B664105CC}" dt="2025-11-16T11:55:03.613" v="6399" actId="478"/>
          <ac:spMkLst>
            <pc:docMk/>
            <pc:sldMk cId="1602673051" sldId="262"/>
            <ac:spMk id="6" creationId="{7A05479A-2D90-6EF0-7391-F86DCA79179D}"/>
          </ac:spMkLst>
        </pc:spChg>
        <pc:spChg chg="add mod">
          <ac:chgData name="Elias Rogger" userId="6b90ce5f2ac28e02" providerId="LiveId" clId="{5F5C136B-BAB3-4FA4-A08D-3F0B664105CC}" dt="2025-11-16T12:16:27.033" v="7291"/>
          <ac:spMkLst>
            <pc:docMk/>
            <pc:sldMk cId="1602673051" sldId="262"/>
            <ac:spMk id="7" creationId="{7315FDC4-B345-BF4B-59AA-4B42A85B4272}"/>
          </ac:spMkLst>
        </pc:spChg>
        <pc:picChg chg="add mod">
          <ac:chgData name="Elias Rogger" userId="6b90ce5f2ac28e02" providerId="LiveId" clId="{5F5C136B-BAB3-4FA4-A08D-3F0B664105CC}" dt="2025-11-16T14:26:04.234" v="7350"/>
          <ac:picMkLst>
            <pc:docMk/>
            <pc:sldMk cId="1602673051" sldId="262"/>
            <ac:picMk id="2" creationId="{9B79F972-636C-9052-90B7-E3398E86F6EA}"/>
          </ac:picMkLst>
        </pc:picChg>
      </pc:sldChg>
      <pc:sldChg chg="addSp delSp modSp new del mod">
        <pc:chgData name="Elias Rogger" userId="6b90ce5f2ac28e02" providerId="LiveId" clId="{5F5C136B-BAB3-4FA4-A08D-3F0B664105CC}" dt="2025-11-16T12:19:30.438" v="7347" actId="47"/>
        <pc:sldMkLst>
          <pc:docMk/>
          <pc:sldMk cId="795685769" sldId="263"/>
        </pc:sldMkLst>
        <pc:spChg chg="del">
          <ac:chgData name="Elias Rogger" userId="6b90ce5f2ac28e02" providerId="LiveId" clId="{5F5C136B-BAB3-4FA4-A08D-3F0B664105CC}" dt="2025-11-16T11:42:23.285" v="5895" actId="478"/>
          <ac:spMkLst>
            <pc:docMk/>
            <pc:sldMk cId="795685769" sldId="263"/>
            <ac:spMk id="2" creationId="{A6CC2C05-CF51-9672-3311-1742BC34B297}"/>
          </ac:spMkLst>
        </pc:spChg>
        <pc:spChg chg="add mod">
          <ac:chgData name="Elias Rogger" userId="6b90ce5f2ac28e02" providerId="LiveId" clId="{5F5C136B-BAB3-4FA4-A08D-3F0B664105CC}" dt="2025-11-16T12:07:12.819" v="6968" actId="207"/>
          <ac:spMkLst>
            <pc:docMk/>
            <pc:sldMk cId="795685769" sldId="263"/>
            <ac:spMk id="4" creationId="{AE03F955-7B54-620F-2E6E-FB0DEEFC08A0}"/>
          </ac:spMkLst>
        </pc:spChg>
        <pc:spChg chg="add mod">
          <ac:chgData name="Elias Rogger" userId="6b90ce5f2ac28e02" providerId="LiveId" clId="{5F5C136B-BAB3-4FA4-A08D-3F0B664105CC}" dt="2025-11-16T12:06:28.395" v="6958" actId="207"/>
          <ac:spMkLst>
            <pc:docMk/>
            <pc:sldMk cId="795685769" sldId="263"/>
            <ac:spMk id="5" creationId="{7BB3314C-2962-F336-4FA7-B96ADE52D73A}"/>
          </ac:spMkLst>
        </pc:spChg>
        <pc:spChg chg="add mod">
          <ac:chgData name="Elias Rogger" userId="6b90ce5f2ac28e02" providerId="LiveId" clId="{5F5C136B-BAB3-4FA4-A08D-3F0B664105CC}" dt="2025-11-16T12:06:33.236" v="6959" actId="207"/>
          <ac:spMkLst>
            <pc:docMk/>
            <pc:sldMk cId="795685769" sldId="263"/>
            <ac:spMk id="7" creationId="{71782FB8-22B6-4959-22DF-349C68C59A9F}"/>
          </ac:spMkLst>
        </pc:spChg>
      </pc:sldChg>
      <pc:sldChg chg="addSp delSp modSp new add del mod">
        <pc:chgData name="Elias Rogger" userId="6b90ce5f2ac28e02" providerId="LiveId" clId="{5F5C136B-BAB3-4FA4-A08D-3F0B664105CC}" dt="2025-11-16T14:26:11.494" v="7352"/>
        <pc:sldMkLst>
          <pc:docMk/>
          <pc:sldMk cId="2550551432" sldId="264"/>
        </pc:sldMkLst>
        <pc:spChg chg="del">
          <ac:chgData name="Elias Rogger" userId="6b90ce5f2ac28e02" providerId="LiveId" clId="{5F5C136B-BAB3-4FA4-A08D-3F0B664105CC}" dt="2025-11-16T11:57:32.609" v="6560" actId="478"/>
          <ac:spMkLst>
            <pc:docMk/>
            <pc:sldMk cId="2550551432" sldId="264"/>
            <ac:spMk id="2" creationId="{19239C25-08AA-BBB9-8C0A-EB909DB3A238}"/>
          </ac:spMkLst>
        </pc:spChg>
        <pc:spChg chg="add mod">
          <ac:chgData name="Elias Rogger" userId="6b90ce5f2ac28e02" providerId="LiveId" clId="{5F5C136B-BAB3-4FA4-A08D-3F0B664105CC}" dt="2025-11-16T12:04:36.437" v="6931" actId="207"/>
          <ac:spMkLst>
            <pc:docMk/>
            <pc:sldMk cId="2550551432" sldId="264"/>
            <ac:spMk id="3" creationId="{BC70FACE-C57B-306D-BB22-265167F3F906}"/>
          </ac:spMkLst>
        </pc:spChg>
        <pc:spChg chg="add mod">
          <ac:chgData name="Elias Rogger" userId="6b90ce5f2ac28e02" providerId="LiveId" clId="{5F5C136B-BAB3-4FA4-A08D-3F0B664105CC}" dt="2025-11-16T14:26:09.300" v="7351" actId="1076"/>
          <ac:spMkLst>
            <pc:docMk/>
            <pc:sldMk cId="2550551432" sldId="264"/>
            <ac:spMk id="4" creationId="{037D2799-5F97-E993-7E7B-D769D3D1113B}"/>
          </ac:spMkLst>
        </pc:spChg>
        <pc:spChg chg="add mod">
          <ac:chgData name="Elias Rogger" userId="6b90ce5f2ac28e02" providerId="LiveId" clId="{5F5C136B-BAB3-4FA4-A08D-3F0B664105CC}" dt="2025-11-16T12:04:33.341" v="6930" actId="207"/>
          <ac:spMkLst>
            <pc:docMk/>
            <pc:sldMk cId="2550551432" sldId="264"/>
            <ac:spMk id="5" creationId="{FC0B1CDF-E537-C393-618C-5FFF6CD17CDA}"/>
          </ac:spMkLst>
        </pc:spChg>
        <pc:spChg chg="add mod">
          <ac:chgData name="Elias Rogger" userId="6b90ce5f2ac28e02" providerId="LiveId" clId="{5F5C136B-BAB3-4FA4-A08D-3F0B664105CC}" dt="2025-11-16T14:26:11.494" v="7352"/>
          <ac:spMkLst>
            <pc:docMk/>
            <pc:sldMk cId="2550551432" sldId="264"/>
            <ac:spMk id="6" creationId="{5FF9563A-90A1-AA3C-2373-09DFF96A3F8A}"/>
          </ac:spMkLst>
        </pc:spChg>
        <pc:picChg chg="add mod">
          <ac:chgData name="Elias Rogger" userId="6b90ce5f2ac28e02" providerId="LiveId" clId="{5F5C136B-BAB3-4FA4-A08D-3F0B664105CC}" dt="2025-11-16T14:26:11.494" v="7352"/>
          <ac:picMkLst>
            <pc:docMk/>
            <pc:sldMk cId="2550551432" sldId="264"/>
            <ac:picMk id="2" creationId="{A7AE46D1-B860-E201-DEF5-ACFE92D1F09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3F67EA-9DB7-438E-889E-5AA98A10CB9D}" type="datetimeFigureOut">
              <a:rPr lang="de-DE" smtClean="0"/>
              <a:t>16.11.2025</a:t>
            </a:fld>
            <a:endParaRPr lang="de-DE"/>
          </a:p>
        </p:txBody>
      </p:sp>
      <p:sp>
        <p:nvSpPr>
          <p:cNvPr id="4" name="Folienbildplatzhalt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72FF4D-1FA2-4B74-91B1-DD98775584FF}" type="slidenum">
              <a:rPr lang="de-DE" smtClean="0"/>
              <a:t>‹Nr.›</a:t>
            </a:fld>
            <a:endParaRPr lang="de-DE"/>
          </a:p>
        </p:txBody>
      </p:sp>
    </p:spTree>
    <p:extLst>
      <p:ext uri="{BB962C8B-B14F-4D97-AF65-F5344CB8AC3E}">
        <p14:creationId xmlns:p14="http://schemas.microsoft.com/office/powerpoint/2010/main" val="4034840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E572FF4D-1FA2-4B74-91B1-DD98775584FF}" type="slidenum">
              <a:rPr lang="de-DE" smtClean="0"/>
              <a:t>1</a:t>
            </a:fld>
            <a:endParaRPr lang="de-DE"/>
          </a:p>
        </p:txBody>
      </p:sp>
    </p:spTree>
    <p:extLst>
      <p:ext uri="{BB962C8B-B14F-4D97-AF65-F5344CB8AC3E}">
        <p14:creationId xmlns:p14="http://schemas.microsoft.com/office/powerpoint/2010/main" val="2204539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161269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4145031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53522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14930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280429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78DCFC59-F825-4E1E-9674-392DEAA614C3}" type="datetimeFigureOut">
              <a:rPr lang="de-DE" smtClean="0"/>
              <a:t>16.11.2025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81711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3618442"/>
            <a:ext cx="2901255"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78DCFC59-F825-4E1E-9674-392DEAA614C3}" type="datetimeFigureOut">
              <a:rPr lang="de-DE" smtClean="0"/>
              <a:t>16.11.2025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411337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78DCFC59-F825-4E1E-9674-392DEAA614C3}" type="datetimeFigureOut">
              <a:rPr lang="de-DE" smtClean="0"/>
              <a:t>16.11.2025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1342802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CFC59-F825-4E1E-9674-392DEAA614C3}" type="datetimeFigureOut">
              <a:rPr lang="de-DE" smtClean="0"/>
              <a:t>16.11.2025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510994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78DCFC59-F825-4E1E-9674-392DEAA614C3}" type="datetimeFigureOut">
              <a:rPr lang="de-DE" smtClean="0"/>
              <a:t>16.11.2025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2921111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78DCFC59-F825-4E1E-9674-392DEAA614C3}" type="datetimeFigureOut">
              <a:rPr lang="de-DE" smtClean="0"/>
              <a:t>16.11.2025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410883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78DCFC59-F825-4E1E-9674-392DEAA614C3}" type="datetimeFigureOut">
              <a:rPr lang="de-DE" smtClean="0"/>
              <a:t>16.11.2025</a:t>
            </a:fld>
            <a:endParaRPr lang="de-D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7DEB32BF-4891-4065-9AE9-CDE02D1C27BC}" type="slidenum">
              <a:rPr lang="de-DE" smtClean="0"/>
              <a:t>‹Nr.›</a:t>
            </a:fld>
            <a:endParaRPr lang="de-DE"/>
          </a:p>
        </p:txBody>
      </p:sp>
    </p:spTree>
    <p:extLst>
      <p:ext uri="{BB962C8B-B14F-4D97-AF65-F5344CB8AC3E}">
        <p14:creationId xmlns:p14="http://schemas.microsoft.com/office/powerpoint/2010/main" val="976618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https://creativecommons.org/publicdomain/zero/1.0/deed.d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creativecommons.org/publicdomain/zero/1.0/deed.de"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E5B70E06-EE0A-9F2F-BA18-F9E1BB63ED62}"/>
              </a:ext>
            </a:extLst>
          </p:cNvPr>
          <p:cNvSpPr txBox="1"/>
          <p:nvPr/>
        </p:nvSpPr>
        <p:spPr>
          <a:xfrm>
            <a:off x="473075" y="6233161"/>
            <a:ext cx="5911850" cy="2462213"/>
          </a:xfrm>
          <a:custGeom>
            <a:avLst/>
            <a:gdLst>
              <a:gd name="connsiteX0" fmla="*/ 0 w 5911850"/>
              <a:gd name="connsiteY0" fmla="*/ 0 h 2462213"/>
              <a:gd name="connsiteX1" fmla="*/ 775109 w 5911850"/>
              <a:gd name="connsiteY1" fmla="*/ 0 h 2462213"/>
              <a:gd name="connsiteX2" fmla="*/ 1491100 w 5911850"/>
              <a:gd name="connsiteY2" fmla="*/ 0 h 2462213"/>
              <a:gd name="connsiteX3" fmla="*/ 1970617 w 5911850"/>
              <a:gd name="connsiteY3" fmla="*/ 0 h 2462213"/>
              <a:gd name="connsiteX4" fmla="*/ 2745726 w 5911850"/>
              <a:gd name="connsiteY4" fmla="*/ 0 h 2462213"/>
              <a:gd name="connsiteX5" fmla="*/ 3402598 w 5911850"/>
              <a:gd name="connsiteY5" fmla="*/ 0 h 2462213"/>
              <a:gd name="connsiteX6" fmla="*/ 4000352 w 5911850"/>
              <a:gd name="connsiteY6" fmla="*/ 0 h 2462213"/>
              <a:gd name="connsiteX7" fmla="*/ 4775461 w 5911850"/>
              <a:gd name="connsiteY7" fmla="*/ 0 h 2462213"/>
              <a:gd name="connsiteX8" fmla="*/ 5254978 w 5911850"/>
              <a:gd name="connsiteY8" fmla="*/ 0 h 2462213"/>
              <a:gd name="connsiteX9" fmla="*/ 5911850 w 5911850"/>
              <a:gd name="connsiteY9" fmla="*/ 0 h 2462213"/>
              <a:gd name="connsiteX10" fmla="*/ 5911850 w 5911850"/>
              <a:gd name="connsiteY10" fmla="*/ 615553 h 2462213"/>
              <a:gd name="connsiteX11" fmla="*/ 5911850 w 5911850"/>
              <a:gd name="connsiteY11" fmla="*/ 1255729 h 2462213"/>
              <a:gd name="connsiteX12" fmla="*/ 5911850 w 5911850"/>
              <a:gd name="connsiteY12" fmla="*/ 1822038 h 2462213"/>
              <a:gd name="connsiteX13" fmla="*/ 5911850 w 5911850"/>
              <a:gd name="connsiteY13" fmla="*/ 2462213 h 2462213"/>
              <a:gd name="connsiteX14" fmla="*/ 5195859 w 5911850"/>
              <a:gd name="connsiteY14" fmla="*/ 2462213 h 2462213"/>
              <a:gd name="connsiteX15" fmla="*/ 4479869 w 5911850"/>
              <a:gd name="connsiteY15" fmla="*/ 2462213 h 2462213"/>
              <a:gd name="connsiteX16" fmla="*/ 4000352 w 5911850"/>
              <a:gd name="connsiteY16" fmla="*/ 2462213 h 2462213"/>
              <a:gd name="connsiteX17" fmla="*/ 3520835 w 5911850"/>
              <a:gd name="connsiteY17" fmla="*/ 2462213 h 2462213"/>
              <a:gd name="connsiteX18" fmla="*/ 3041318 w 5911850"/>
              <a:gd name="connsiteY18" fmla="*/ 2462213 h 2462213"/>
              <a:gd name="connsiteX19" fmla="*/ 2443565 w 5911850"/>
              <a:gd name="connsiteY19" fmla="*/ 2462213 h 2462213"/>
              <a:gd name="connsiteX20" fmla="*/ 1786692 w 5911850"/>
              <a:gd name="connsiteY20" fmla="*/ 2462213 h 2462213"/>
              <a:gd name="connsiteX21" fmla="*/ 1129820 w 5911850"/>
              <a:gd name="connsiteY21" fmla="*/ 2462213 h 2462213"/>
              <a:gd name="connsiteX22" fmla="*/ 0 w 5911850"/>
              <a:gd name="connsiteY22" fmla="*/ 2462213 h 2462213"/>
              <a:gd name="connsiteX23" fmla="*/ 0 w 5911850"/>
              <a:gd name="connsiteY23" fmla="*/ 1846660 h 2462213"/>
              <a:gd name="connsiteX24" fmla="*/ 0 w 5911850"/>
              <a:gd name="connsiteY24" fmla="*/ 1231107 h 2462213"/>
              <a:gd name="connsiteX25" fmla="*/ 0 w 5911850"/>
              <a:gd name="connsiteY25" fmla="*/ 590931 h 2462213"/>
              <a:gd name="connsiteX26" fmla="*/ 0 w 5911850"/>
              <a:gd name="connsiteY26" fmla="*/ 0 h 2462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911850" h="2462213" fill="none" extrusionOk="0">
                <a:moveTo>
                  <a:pt x="0" y="0"/>
                </a:moveTo>
                <a:cubicBezTo>
                  <a:pt x="235437" y="-15041"/>
                  <a:pt x="410585" y="-6138"/>
                  <a:pt x="775109" y="0"/>
                </a:cubicBezTo>
                <a:cubicBezTo>
                  <a:pt x="1139633" y="6138"/>
                  <a:pt x="1220209" y="26362"/>
                  <a:pt x="1491100" y="0"/>
                </a:cubicBezTo>
                <a:cubicBezTo>
                  <a:pt x="1761991" y="-26362"/>
                  <a:pt x="1863197" y="-12459"/>
                  <a:pt x="1970617" y="0"/>
                </a:cubicBezTo>
                <a:cubicBezTo>
                  <a:pt x="2078037" y="12459"/>
                  <a:pt x="2499281" y="37419"/>
                  <a:pt x="2745726" y="0"/>
                </a:cubicBezTo>
                <a:cubicBezTo>
                  <a:pt x="2992171" y="-37419"/>
                  <a:pt x="3178882" y="10997"/>
                  <a:pt x="3402598" y="0"/>
                </a:cubicBezTo>
                <a:cubicBezTo>
                  <a:pt x="3626314" y="-10997"/>
                  <a:pt x="3839630" y="7331"/>
                  <a:pt x="4000352" y="0"/>
                </a:cubicBezTo>
                <a:cubicBezTo>
                  <a:pt x="4161074" y="-7331"/>
                  <a:pt x="4566262" y="8323"/>
                  <a:pt x="4775461" y="0"/>
                </a:cubicBezTo>
                <a:cubicBezTo>
                  <a:pt x="4984660" y="-8323"/>
                  <a:pt x="5119217" y="-7927"/>
                  <a:pt x="5254978" y="0"/>
                </a:cubicBezTo>
                <a:cubicBezTo>
                  <a:pt x="5390739" y="7927"/>
                  <a:pt x="5595572" y="-32136"/>
                  <a:pt x="5911850" y="0"/>
                </a:cubicBezTo>
                <a:cubicBezTo>
                  <a:pt x="5909083" y="131114"/>
                  <a:pt x="5898101" y="360350"/>
                  <a:pt x="5911850" y="615553"/>
                </a:cubicBezTo>
                <a:cubicBezTo>
                  <a:pt x="5925599" y="870756"/>
                  <a:pt x="5884424" y="1127226"/>
                  <a:pt x="5911850" y="1255729"/>
                </a:cubicBezTo>
                <a:cubicBezTo>
                  <a:pt x="5939276" y="1384232"/>
                  <a:pt x="5885411" y="1586108"/>
                  <a:pt x="5911850" y="1822038"/>
                </a:cubicBezTo>
                <a:cubicBezTo>
                  <a:pt x="5938289" y="2057968"/>
                  <a:pt x="5891580" y="2299620"/>
                  <a:pt x="5911850" y="2462213"/>
                </a:cubicBezTo>
                <a:cubicBezTo>
                  <a:pt x="5571071" y="2475689"/>
                  <a:pt x="5392322" y="2426804"/>
                  <a:pt x="5195859" y="2462213"/>
                </a:cubicBezTo>
                <a:cubicBezTo>
                  <a:pt x="4999396" y="2497622"/>
                  <a:pt x="4759629" y="2461568"/>
                  <a:pt x="4479869" y="2462213"/>
                </a:cubicBezTo>
                <a:cubicBezTo>
                  <a:pt x="4200109" y="2462859"/>
                  <a:pt x="4143881" y="2470522"/>
                  <a:pt x="4000352" y="2462213"/>
                </a:cubicBezTo>
                <a:cubicBezTo>
                  <a:pt x="3856823" y="2453904"/>
                  <a:pt x="3749998" y="2476668"/>
                  <a:pt x="3520835" y="2462213"/>
                </a:cubicBezTo>
                <a:cubicBezTo>
                  <a:pt x="3291672" y="2447758"/>
                  <a:pt x="3211283" y="2455458"/>
                  <a:pt x="3041318" y="2462213"/>
                </a:cubicBezTo>
                <a:cubicBezTo>
                  <a:pt x="2871353" y="2468968"/>
                  <a:pt x="2596698" y="2471128"/>
                  <a:pt x="2443565" y="2462213"/>
                </a:cubicBezTo>
                <a:cubicBezTo>
                  <a:pt x="2290432" y="2453298"/>
                  <a:pt x="1977601" y="2438079"/>
                  <a:pt x="1786692" y="2462213"/>
                </a:cubicBezTo>
                <a:cubicBezTo>
                  <a:pt x="1595783" y="2486347"/>
                  <a:pt x="1273292" y="2483073"/>
                  <a:pt x="1129820" y="2462213"/>
                </a:cubicBezTo>
                <a:cubicBezTo>
                  <a:pt x="986348" y="2441353"/>
                  <a:pt x="396312" y="2461791"/>
                  <a:pt x="0" y="2462213"/>
                </a:cubicBezTo>
                <a:cubicBezTo>
                  <a:pt x="6096" y="2312640"/>
                  <a:pt x="947" y="2048980"/>
                  <a:pt x="0" y="1846660"/>
                </a:cubicBezTo>
                <a:cubicBezTo>
                  <a:pt x="-947" y="1644340"/>
                  <a:pt x="-30275" y="1524470"/>
                  <a:pt x="0" y="1231107"/>
                </a:cubicBezTo>
                <a:cubicBezTo>
                  <a:pt x="30275" y="937744"/>
                  <a:pt x="3486" y="848277"/>
                  <a:pt x="0" y="590931"/>
                </a:cubicBezTo>
                <a:cubicBezTo>
                  <a:pt x="-3486" y="333585"/>
                  <a:pt x="15528" y="258326"/>
                  <a:pt x="0" y="0"/>
                </a:cubicBezTo>
                <a:close/>
              </a:path>
              <a:path w="5911850" h="2462213"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895781" y="253651"/>
                  <a:pt x="5899942" y="371937"/>
                  <a:pt x="5911850" y="640175"/>
                </a:cubicBezTo>
                <a:cubicBezTo>
                  <a:pt x="5923758" y="908414"/>
                  <a:pt x="5928795" y="955863"/>
                  <a:pt x="5911850" y="1231107"/>
                </a:cubicBezTo>
                <a:cubicBezTo>
                  <a:pt x="5894905" y="1506351"/>
                  <a:pt x="5895787" y="1569245"/>
                  <a:pt x="5911850" y="1822038"/>
                </a:cubicBezTo>
                <a:cubicBezTo>
                  <a:pt x="5927913" y="2074831"/>
                  <a:pt x="5913972" y="2181041"/>
                  <a:pt x="5911850" y="2462213"/>
                </a:cubicBezTo>
                <a:cubicBezTo>
                  <a:pt x="5664547" y="2473530"/>
                  <a:pt x="5517532" y="2475006"/>
                  <a:pt x="5314096" y="2462213"/>
                </a:cubicBezTo>
                <a:cubicBezTo>
                  <a:pt x="5110660" y="2449420"/>
                  <a:pt x="4752834" y="2467916"/>
                  <a:pt x="4598106" y="2462213"/>
                </a:cubicBezTo>
                <a:cubicBezTo>
                  <a:pt x="4443378" y="2456511"/>
                  <a:pt x="4171669" y="2434817"/>
                  <a:pt x="3822996" y="2462213"/>
                </a:cubicBezTo>
                <a:cubicBezTo>
                  <a:pt x="3474323" y="2489610"/>
                  <a:pt x="3365254" y="2488317"/>
                  <a:pt x="3107006" y="2462213"/>
                </a:cubicBezTo>
                <a:cubicBezTo>
                  <a:pt x="2848758" y="2436110"/>
                  <a:pt x="2668709" y="2430933"/>
                  <a:pt x="2450133" y="2462213"/>
                </a:cubicBezTo>
                <a:cubicBezTo>
                  <a:pt x="2231557" y="2493493"/>
                  <a:pt x="2128788" y="2465971"/>
                  <a:pt x="1970617" y="2462213"/>
                </a:cubicBezTo>
                <a:cubicBezTo>
                  <a:pt x="1812446" y="2458455"/>
                  <a:pt x="1531785" y="2475800"/>
                  <a:pt x="1313744" y="2462213"/>
                </a:cubicBezTo>
                <a:cubicBezTo>
                  <a:pt x="1095703" y="2448626"/>
                  <a:pt x="608819" y="2449376"/>
                  <a:pt x="0" y="2462213"/>
                </a:cubicBezTo>
                <a:cubicBezTo>
                  <a:pt x="23615" y="2135215"/>
                  <a:pt x="-21646" y="2003199"/>
                  <a:pt x="0" y="1797415"/>
                </a:cubicBezTo>
                <a:cubicBezTo>
                  <a:pt x="21646" y="1591631"/>
                  <a:pt x="27165" y="1412993"/>
                  <a:pt x="0" y="1231107"/>
                </a:cubicBezTo>
                <a:cubicBezTo>
                  <a:pt x="-27165" y="1049221"/>
                  <a:pt x="-11462" y="734221"/>
                  <a:pt x="0" y="590931"/>
                </a:cubicBezTo>
                <a:cubicBezTo>
                  <a:pt x="11462" y="447641"/>
                  <a:pt x="-21528" y="221489"/>
                  <a:pt x="0" y="0"/>
                </a:cubicBezTo>
                <a:close/>
              </a:path>
            </a:pathLst>
          </a:custGeom>
          <a:solidFill>
            <a:schemeClr val="tx2">
              <a:lumMod val="10000"/>
              <a:lumOff val="9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2: Gerhard, Greenpeace Vertreter</a:t>
            </a:r>
            <a:br>
              <a:rPr lang="de-DE" sz="800" dirty="0"/>
            </a:br>
            <a:endParaRPr lang="de-DE" sz="800" dirty="0"/>
          </a:p>
          <a:p>
            <a:r>
              <a:rPr lang="de-DE" sz="800" u="sng" dirty="0"/>
              <a:t>Wer bist du?</a:t>
            </a:r>
            <a:r>
              <a:rPr lang="de-DE" sz="800" dirty="0"/>
              <a:t> Du bist Umweltaktivist*in und setzt dich für Klima- und Ressourcenschutz ein. Du schaust kritisch auf Großprojekte, die viel Energie und Material verbrauchen. </a:t>
            </a:r>
          </a:p>
          <a:p>
            <a:br>
              <a:rPr lang="de-DE" sz="800" b="1" u="sng" dirty="0"/>
            </a:br>
            <a:r>
              <a:rPr lang="de-DE" sz="800" u="sng" dirty="0"/>
              <a:t>Was ist dir wichtig?</a:t>
            </a:r>
          </a:p>
          <a:p>
            <a:pPr marL="285750" indent="-285750">
              <a:buFont typeface="Arial" panose="020B0604020202020204" pitchFamily="34" charset="0"/>
              <a:buChar char="•"/>
            </a:pPr>
            <a:r>
              <a:rPr lang="de-DE" sz="800" dirty="0"/>
              <a:t>Geringer CO₂-Ausstoß und Klimaschutz</a:t>
            </a:r>
          </a:p>
          <a:p>
            <a:pPr marL="285750" indent="-285750">
              <a:buFont typeface="Arial" panose="020B0604020202020204" pitchFamily="34" charset="0"/>
              <a:buChar char="•"/>
            </a:pPr>
            <a:r>
              <a:rPr lang="de-DE" sz="800" dirty="0"/>
              <a:t>Sinnvolle, dauerhafte Nutzung statt „Stadien-Geisterstädten“ </a:t>
            </a:r>
          </a:p>
          <a:p>
            <a:pPr marL="285750" indent="-285750">
              <a:buFont typeface="Arial" panose="020B0604020202020204" pitchFamily="34" charset="0"/>
              <a:buChar char="•"/>
            </a:pPr>
            <a:r>
              <a:rPr lang="de-DE" sz="800" dirty="0"/>
              <a:t>Schutz der empfindlichen Wüstenlandschaft und sparsamer Umgang mit Wasser </a:t>
            </a:r>
          </a:p>
          <a:p>
            <a:pPr marL="285750" indent="-285750">
              <a:buFont typeface="Arial" panose="020B0604020202020204" pitchFamily="34" charset="0"/>
              <a:buChar char="•"/>
            </a:pPr>
            <a:r>
              <a:rPr lang="de-DE" sz="800" dirty="0"/>
              <a:t>Einsparungen bei den Bau- Personalkosten und Umweltauflagen</a:t>
            </a:r>
          </a:p>
          <a:p>
            <a:pPr marL="285750" indent="-285750">
              <a:buFont typeface="Arial" panose="020B0604020202020204" pitchFamily="34" charset="0"/>
              <a:buChar char="•"/>
            </a:pPr>
            <a:r>
              <a:rPr lang="de-DE" sz="800" dirty="0"/>
              <a:t>„Ein Stadion in der Wüste braucht riesige Klimaanlagen – das ist ein Energiefresser.“ </a:t>
            </a:r>
          </a:p>
          <a:p>
            <a:pPr marL="285750" indent="-285750">
              <a:buFont typeface="Arial" panose="020B0604020202020204" pitchFamily="34" charset="0"/>
              <a:buChar char="•"/>
            </a:pPr>
            <a:r>
              <a:rPr lang="de-DE" sz="800" dirty="0"/>
              <a:t>„Die CO₂-Bilanz von Großveranstaltungen (Anreise, Bau, Betrieb) ist extrem schlecht.“ </a:t>
            </a:r>
          </a:p>
          <a:p>
            <a:pPr marL="285750" indent="-285750">
              <a:buFont typeface="Arial" panose="020B0604020202020204" pitchFamily="34" charset="0"/>
              <a:buChar char="•"/>
            </a:pPr>
            <a:r>
              <a:rPr lang="de-DE" sz="800" dirty="0"/>
              <a:t>„Was passiert nach der WM? Ein halbleeres Stadion, das weiter Energie frisst?“ </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sp>
        <p:nvSpPr>
          <p:cNvPr id="5" name="Textfeld 4">
            <a:extLst>
              <a:ext uri="{FF2B5EF4-FFF2-40B4-BE49-F238E27FC236}">
                <a16:creationId xmlns:a16="http://schemas.microsoft.com/office/drawing/2014/main" id="{CA755F25-9721-D6F9-F65C-CB0128876F7A}"/>
              </a:ext>
            </a:extLst>
          </p:cNvPr>
          <p:cNvSpPr txBox="1"/>
          <p:nvPr/>
        </p:nvSpPr>
        <p:spPr>
          <a:xfrm>
            <a:off x="473075" y="2372886"/>
            <a:ext cx="5911850" cy="3200876"/>
          </a:xfrm>
          <a:custGeom>
            <a:avLst/>
            <a:gdLst>
              <a:gd name="connsiteX0" fmla="*/ 0 w 5911850"/>
              <a:gd name="connsiteY0" fmla="*/ 0 h 3200876"/>
              <a:gd name="connsiteX1" fmla="*/ 597754 w 5911850"/>
              <a:gd name="connsiteY1" fmla="*/ 0 h 3200876"/>
              <a:gd name="connsiteX2" fmla="*/ 1077270 w 5911850"/>
              <a:gd name="connsiteY2" fmla="*/ 0 h 3200876"/>
              <a:gd name="connsiteX3" fmla="*/ 1852380 w 5911850"/>
              <a:gd name="connsiteY3" fmla="*/ 0 h 3200876"/>
              <a:gd name="connsiteX4" fmla="*/ 2509252 w 5911850"/>
              <a:gd name="connsiteY4" fmla="*/ 0 h 3200876"/>
              <a:gd name="connsiteX5" fmla="*/ 3107006 w 5911850"/>
              <a:gd name="connsiteY5" fmla="*/ 0 h 3200876"/>
              <a:gd name="connsiteX6" fmla="*/ 3882115 w 5911850"/>
              <a:gd name="connsiteY6" fmla="*/ 0 h 3200876"/>
              <a:gd name="connsiteX7" fmla="*/ 4361632 w 5911850"/>
              <a:gd name="connsiteY7" fmla="*/ 0 h 3200876"/>
              <a:gd name="connsiteX8" fmla="*/ 4900267 w 5911850"/>
              <a:gd name="connsiteY8" fmla="*/ 0 h 3200876"/>
              <a:gd name="connsiteX9" fmla="*/ 5911850 w 5911850"/>
              <a:gd name="connsiteY9" fmla="*/ 0 h 3200876"/>
              <a:gd name="connsiteX10" fmla="*/ 5911850 w 5911850"/>
              <a:gd name="connsiteY10" fmla="*/ 608166 h 3200876"/>
              <a:gd name="connsiteX11" fmla="*/ 5911850 w 5911850"/>
              <a:gd name="connsiteY11" fmla="*/ 1184324 h 3200876"/>
              <a:gd name="connsiteX12" fmla="*/ 5911850 w 5911850"/>
              <a:gd name="connsiteY12" fmla="*/ 1888517 h 3200876"/>
              <a:gd name="connsiteX13" fmla="*/ 5911850 w 5911850"/>
              <a:gd name="connsiteY13" fmla="*/ 2560701 h 3200876"/>
              <a:gd name="connsiteX14" fmla="*/ 5911850 w 5911850"/>
              <a:gd name="connsiteY14" fmla="*/ 3200876 h 3200876"/>
              <a:gd name="connsiteX15" fmla="*/ 5373215 w 5911850"/>
              <a:gd name="connsiteY15" fmla="*/ 3200876 h 3200876"/>
              <a:gd name="connsiteX16" fmla="*/ 4893698 w 5911850"/>
              <a:gd name="connsiteY16" fmla="*/ 3200876 h 3200876"/>
              <a:gd name="connsiteX17" fmla="*/ 4414181 w 5911850"/>
              <a:gd name="connsiteY17" fmla="*/ 3200876 h 3200876"/>
              <a:gd name="connsiteX18" fmla="*/ 3816428 w 5911850"/>
              <a:gd name="connsiteY18" fmla="*/ 3200876 h 3200876"/>
              <a:gd name="connsiteX19" fmla="*/ 3159555 w 5911850"/>
              <a:gd name="connsiteY19" fmla="*/ 3200876 h 3200876"/>
              <a:gd name="connsiteX20" fmla="*/ 2502683 w 5911850"/>
              <a:gd name="connsiteY20" fmla="*/ 3200876 h 3200876"/>
              <a:gd name="connsiteX21" fmla="*/ 1845811 w 5911850"/>
              <a:gd name="connsiteY21" fmla="*/ 3200876 h 3200876"/>
              <a:gd name="connsiteX22" fmla="*/ 1188939 w 5911850"/>
              <a:gd name="connsiteY22" fmla="*/ 3200876 h 3200876"/>
              <a:gd name="connsiteX23" fmla="*/ 0 w 5911850"/>
              <a:gd name="connsiteY23" fmla="*/ 3200876 h 3200876"/>
              <a:gd name="connsiteX24" fmla="*/ 0 w 5911850"/>
              <a:gd name="connsiteY24" fmla="*/ 2496683 h 3200876"/>
              <a:gd name="connsiteX25" fmla="*/ 0 w 5911850"/>
              <a:gd name="connsiteY25" fmla="*/ 1824499 h 3200876"/>
              <a:gd name="connsiteX26" fmla="*/ 0 w 5911850"/>
              <a:gd name="connsiteY26" fmla="*/ 1280350 h 3200876"/>
              <a:gd name="connsiteX27" fmla="*/ 0 w 5911850"/>
              <a:gd name="connsiteY27" fmla="*/ 672184 h 3200876"/>
              <a:gd name="connsiteX28" fmla="*/ 0 w 5911850"/>
              <a:gd name="connsiteY28" fmla="*/ 0 h 3200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911850" h="3200876" fill="none" extrusionOk="0">
                <a:moveTo>
                  <a:pt x="0" y="0"/>
                </a:moveTo>
                <a:cubicBezTo>
                  <a:pt x="172520" y="14449"/>
                  <a:pt x="348972" y="-9782"/>
                  <a:pt x="597754" y="0"/>
                </a:cubicBezTo>
                <a:cubicBezTo>
                  <a:pt x="846536" y="9782"/>
                  <a:pt x="976908" y="-6295"/>
                  <a:pt x="1077270" y="0"/>
                </a:cubicBezTo>
                <a:cubicBezTo>
                  <a:pt x="1177632" y="6295"/>
                  <a:pt x="1605177" y="34060"/>
                  <a:pt x="1852380" y="0"/>
                </a:cubicBezTo>
                <a:cubicBezTo>
                  <a:pt x="2099583" y="-34060"/>
                  <a:pt x="2285536" y="10997"/>
                  <a:pt x="2509252" y="0"/>
                </a:cubicBezTo>
                <a:cubicBezTo>
                  <a:pt x="2732968" y="-10997"/>
                  <a:pt x="2946284" y="7331"/>
                  <a:pt x="3107006" y="0"/>
                </a:cubicBezTo>
                <a:cubicBezTo>
                  <a:pt x="3267728" y="-7331"/>
                  <a:pt x="3672916" y="8323"/>
                  <a:pt x="3882115" y="0"/>
                </a:cubicBezTo>
                <a:cubicBezTo>
                  <a:pt x="4091314" y="-8323"/>
                  <a:pt x="4225871" y="-7927"/>
                  <a:pt x="4361632" y="0"/>
                </a:cubicBezTo>
                <a:cubicBezTo>
                  <a:pt x="4497393" y="7927"/>
                  <a:pt x="4691571" y="6918"/>
                  <a:pt x="4900267" y="0"/>
                </a:cubicBezTo>
                <a:cubicBezTo>
                  <a:pt x="5108963" y="-6918"/>
                  <a:pt x="5542461" y="-40852"/>
                  <a:pt x="5911850" y="0"/>
                </a:cubicBezTo>
                <a:cubicBezTo>
                  <a:pt x="5910555" y="126315"/>
                  <a:pt x="5935828" y="316819"/>
                  <a:pt x="5911850" y="608166"/>
                </a:cubicBezTo>
                <a:cubicBezTo>
                  <a:pt x="5887872" y="899513"/>
                  <a:pt x="5887694" y="919699"/>
                  <a:pt x="5911850" y="1184324"/>
                </a:cubicBezTo>
                <a:cubicBezTo>
                  <a:pt x="5936006" y="1448949"/>
                  <a:pt x="5928290" y="1596972"/>
                  <a:pt x="5911850" y="1888517"/>
                </a:cubicBezTo>
                <a:cubicBezTo>
                  <a:pt x="5895410" y="2180062"/>
                  <a:pt x="5941956" y="2401137"/>
                  <a:pt x="5911850" y="2560701"/>
                </a:cubicBezTo>
                <a:cubicBezTo>
                  <a:pt x="5881744" y="2720265"/>
                  <a:pt x="5934370" y="2961573"/>
                  <a:pt x="5911850" y="3200876"/>
                </a:cubicBezTo>
                <a:cubicBezTo>
                  <a:pt x="5773351" y="3210372"/>
                  <a:pt x="5565804" y="3197712"/>
                  <a:pt x="5373215" y="3200876"/>
                </a:cubicBezTo>
                <a:cubicBezTo>
                  <a:pt x="5180626" y="3204040"/>
                  <a:pt x="5122861" y="3215331"/>
                  <a:pt x="4893698" y="3200876"/>
                </a:cubicBezTo>
                <a:cubicBezTo>
                  <a:pt x="4664535" y="3186421"/>
                  <a:pt x="4584146" y="3194121"/>
                  <a:pt x="4414181" y="3200876"/>
                </a:cubicBezTo>
                <a:cubicBezTo>
                  <a:pt x="4244216" y="3207631"/>
                  <a:pt x="3969561" y="3209791"/>
                  <a:pt x="3816428" y="3200876"/>
                </a:cubicBezTo>
                <a:cubicBezTo>
                  <a:pt x="3663295" y="3191961"/>
                  <a:pt x="3350464" y="3176742"/>
                  <a:pt x="3159555" y="3200876"/>
                </a:cubicBezTo>
                <a:cubicBezTo>
                  <a:pt x="2968646" y="3225010"/>
                  <a:pt x="2646155" y="3221736"/>
                  <a:pt x="2502683" y="3200876"/>
                </a:cubicBezTo>
                <a:cubicBezTo>
                  <a:pt x="2359211" y="3180016"/>
                  <a:pt x="2143620" y="3192547"/>
                  <a:pt x="1845811" y="3200876"/>
                </a:cubicBezTo>
                <a:cubicBezTo>
                  <a:pt x="1548002" y="3209205"/>
                  <a:pt x="1378376" y="3224722"/>
                  <a:pt x="1188939" y="3200876"/>
                </a:cubicBezTo>
                <a:cubicBezTo>
                  <a:pt x="999502" y="3177030"/>
                  <a:pt x="352262" y="3149033"/>
                  <a:pt x="0" y="3200876"/>
                </a:cubicBezTo>
                <a:cubicBezTo>
                  <a:pt x="24934" y="2884071"/>
                  <a:pt x="1286" y="2782848"/>
                  <a:pt x="0" y="2496683"/>
                </a:cubicBezTo>
                <a:cubicBezTo>
                  <a:pt x="-1286" y="2210518"/>
                  <a:pt x="31431" y="2022044"/>
                  <a:pt x="0" y="1824499"/>
                </a:cubicBezTo>
                <a:cubicBezTo>
                  <a:pt x="-31431" y="1626954"/>
                  <a:pt x="-1445" y="1542224"/>
                  <a:pt x="0" y="1280350"/>
                </a:cubicBezTo>
                <a:cubicBezTo>
                  <a:pt x="1445" y="1018476"/>
                  <a:pt x="12988" y="972622"/>
                  <a:pt x="0" y="672184"/>
                </a:cubicBezTo>
                <a:cubicBezTo>
                  <a:pt x="-12988" y="371746"/>
                  <a:pt x="-27440" y="257960"/>
                  <a:pt x="0" y="0"/>
                </a:cubicBezTo>
                <a:close/>
              </a:path>
              <a:path w="5911850" h="3200876"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943641" y="212016"/>
                  <a:pt x="5933913" y="512283"/>
                  <a:pt x="5911850" y="672184"/>
                </a:cubicBezTo>
                <a:cubicBezTo>
                  <a:pt x="5889787" y="832085"/>
                  <a:pt x="5914365" y="1135214"/>
                  <a:pt x="5911850" y="1280350"/>
                </a:cubicBezTo>
                <a:cubicBezTo>
                  <a:pt x="5909335" y="1425486"/>
                  <a:pt x="5887836" y="1639706"/>
                  <a:pt x="5911850" y="1888517"/>
                </a:cubicBezTo>
                <a:cubicBezTo>
                  <a:pt x="5935864" y="2137328"/>
                  <a:pt x="5900266" y="2407149"/>
                  <a:pt x="5911850" y="2560701"/>
                </a:cubicBezTo>
                <a:cubicBezTo>
                  <a:pt x="5923434" y="2714253"/>
                  <a:pt x="5889480" y="2943136"/>
                  <a:pt x="5911850" y="3200876"/>
                </a:cubicBezTo>
                <a:cubicBezTo>
                  <a:pt x="5687736" y="3227016"/>
                  <a:pt x="5569277" y="3193337"/>
                  <a:pt x="5373215" y="3200876"/>
                </a:cubicBezTo>
                <a:cubicBezTo>
                  <a:pt x="5177154" y="3208415"/>
                  <a:pt x="4943649" y="3168243"/>
                  <a:pt x="4598106" y="3200876"/>
                </a:cubicBezTo>
                <a:cubicBezTo>
                  <a:pt x="4252563" y="3233509"/>
                  <a:pt x="4140636" y="3228828"/>
                  <a:pt x="3882115" y="3200876"/>
                </a:cubicBezTo>
                <a:cubicBezTo>
                  <a:pt x="3623594" y="3172924"/>
                  <a:pt x="3438825" y="3232449"/>
                  <a:pt x="3225243" y="3200876"/>
                </a:cubicBezTo>
                <a:cubicBezTo>
                  <a:pt x="3011661" y="3169303"/>
                  <a:pt x="2912166" y="3208288"/>
                  <a:pt x="2745726" y="3200876"/>
                </a:cubicBezTo>
                <a:cubicBezTo>
                  <a:pt x="2579286" y="3193464"/>
                  <a:pt x="2306591" y="3214200"/>
                  <a:pt x="2088854" y="3200876"/>
                </a:cubicBezTo>
                <a:cubicBezTo>
                  <a:pt x="1871117" y="3187552"/>
                  <a:pt x="1692728" y="3183672"/>
                  <a:pt x="1313744" y="3200876"/>
                </a:cubicBezTo>
                <a:cubicBezTo>
                  <a:pt x="934760" y="3218081"/>
                  <a:pt x="332928" y="3208798"/>
                  <a:pt x="0" y="3200876"/>
                </a:cubicBezTo>
                <a:cubicBezTo>
                  <a:pt x="5739" y="2917105"/>
                  <a:pt x="-23347" y="2714519"/>
                  <a:pt x="0" y="2560701"/>
                </a:cubicBezTo>
                <a:cubicBezTo>
                  <a:pt x="23347" y="2406883"/>
                  <a:pt x="7745" y="2118529"/>
                  <a:pt x="0" y="1888517"/>
                </a:cubicBezTo>
                <a:cubicBezTo>
                  <a:pt x="-7745" y="1658505"/>
                  <a:pt x="-3652" y="1407030"/>
                  <a:pt x="0" y="1184324"/>
                </a:cubicBezTo>
                <a:cubicBezTo>
                  <a:pt x="3652" y="961618"/>
                  <a:pt x="47399" y="303846"/>
                  <a:pt x="0" y="0"/>
                </a:cubicBezTo>
                <a:close/>
              </a:path>
            </a:pathLst>
          </a:custGeom>
          <a:solidFill>
            <a:schemeClr val="accent2">
              <a:lumMod val="20000"/>
              <a:lumOff val="8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1: Sofia, Marokkanische Politikerin</a:t>
            </a:r>
            <a:br>
              <a:rPr lang="de-DE" sz="800" dirty="0"/>
            </a:br>
            <a:endParaRPr lang="de-DE" sz="800" dirty="0"/>
          </a:p>
          <a:p>
            <a:r>
              <a:rPr lang="de-DE" sz="800" u="sng" dirty="0"/>
              <a:t>Wer bist du?</a:t>
            </a:r>
            <a:r>
              <a:rPr lang="de-DE" sz="800" dirty="0"/>
              <a:t> Du bist eine wichtige politische Person des Landes. Du leitest die Sitzung, gibst das Wort weiter und versuchst, einen Kompromiss zu finden. Gleichzeitig siehst du die Chance, dein Land international gut zu präsentieren. </a:t>
            </a:r>
          </a:p>
          <a:p>
            <a:br>
              <a:rPr lang="de-DE" sz="800" b="1" u="sng" dirty="0"/>
            </a:br>
            <a:r>
              <a:rPr lang="de-DE" sz="800" u="sng" dirty="0"/>
              <a:t>Was ist dir wichtig?</a:t>
            </a:r>
          </a:p>
          <a:p>
            <a:pPr marL="285750" indent="-285750">
              <a:buFont typeface="Arial" panose="020B0604020202020204" pitchFamily="34" charset="0"/>
              <a:buChar char="•"/>
            </a:pPr>
            <a:r>
              <a:rPr lang="de-DE" sz="800" dirty="0"/>
              <a:t>Positives internationales Image des Landes </a:t>
            </a:r>
          </a:p>
          <a:p>
            <a:pPr marL="285750" indent="-285750">
              <a:buFont typeface="Arial" panose="020B0604020202020204" pitchFamily="34" charset="0"/>
              <a:buChar char="•"/>
            </a:pPr>
            <a:r>
              <a:rPr lang="de-DE" sz="800" dirty="0"/>
              <a:t>Zufriedenheit der Bevölkerung (Anwohner, Arbeiter, Unternehmen) </a:t>
            </a:r>
          </a:p>
          <a:p>
            <a:pPr marL="285750" indent="-285750">
              <a:buFont typeface="Arial" panose="020B0604020202020204" pitchFamily="34" charset="0"/>
              <a:buChar char="•"/>
            </a:pPr>
            <a:r>
              <a:rPr lang="de-DE" sz="800" dirty="0"/>
              <a:t>Politische Stabilität: keine großen Proteste, kein Gesichtsverlust </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endParaRPr lang="de-DE" sz="800" dirty="0"/>
          </a:p>
          <a:p>
            <a:pPr marL="0" marR="0" lvl="0" indent="0" algn="l" defTabSz="457200" rtl="0" eaLnBrk="1" fontAlgn="auto" latinLnBrk="0" hangingPunct="1">
              <a:lnSpc>
                <a:spcPct val="100000"/>
              </a:lnSpc>
              <a:spcBef>
                <a:spcPts val="0"/>
              </a:spcBef>
              <a:spcAft>
                <a:spcPts val="0"/>
              </a:spcAft>
              <a:buClrTx/>
              <a:buSzTx/>
              <a:buFontTx/>
              <a:buNone/>
              <a:tabLst/>
              <a:defRPr/>
            </a:pPr>
            <a:r>
              <a:rPr lang="de-DE" sz="800" u="sng" dirty="0">
                <a:solidFill>
                  <a:prstClr val="black"/>
                </a:solidFill>
                <a:latin typeface="Aptos" panose="02110004020202020204"/>
              </a:rPr>
              <a:t>Deine Aufgaben:</a:t>
            </a:r>
            <a:endParaRPr kumimoji="0" lang="de-DE" sz="800" b="0" i="0" u="sng"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Begrüßung und kurze Einführung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Redezeiten verteilen, auf Fairness achten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Nachfragen stellen, wenn etwas unklar ist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Am Ende einen möglichen Kompromissvorschlag formulieren</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_________________________________________</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_________________________________________</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_________________________________________</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800" b="0" i="0" u="none" strike="noStrike" kern="1200" cap="none" spc="0" normalizeH="0" baseline="0" noProof="0" dirty="0">
                <a:ln>
                  <a:noFill/>
                </a:ln>
                <a:solidFill>
                  <a:prstClr val="black"/>
                </a:solidFill>
                <a:effectLst/>
                <a:uLnTx/>
                <a:uFillTx/>
                <a:latin typeface="Aptos" panose="02110004020202020204"/>
                <a:ea typeface="+mn-ea"/>
                <a:cs typeface="+mn-cs"/>
              </a:rPr>
              <a:t>_________________________________________</a:t>
            </a:r>
            <a:br>
              <a:rPr lang="de-DE" dirty="0"/>
            </a:br>
            <a:endParaRPr lang="de-DE" dirty="0"/>
          </a:p>
        </p:txBody>
      </p:sp>
      <p:sp>
        <p:nvSpPr>
          <p:cNvPr id="7" name="Textfeld 6">
            <a:extLst>
              <a:ext uri="{FF2B5EF4-FFF2-40B4-BE49-F238E27FC236}">
                <a16:creationId xmlns:a16="http://schemas.microsoft.com/office/drawing/2014/main" id="{7315FDC4-B345-BF4B-59AA-4B42A85B4272}"/>
              </a:ext>
            </a:extLst>
          </p:cNvPr>
          <p:cNvSpPr txBox="1"/>
          <p:nvPr/>
        </p:nvSpPr>
        <p:spPr>
          <a:xfrm>
            <a:off x="473075" y="371237"/>
            <a:ext cx="5911850" cy="1446550"/>
          </a:xfrm>
          <a:custGeom>
            <a:avLst/>
            <a:gdLst>
              <a:gd name="connsiteX0" fmla="*/ 0 w 5911850"/>
              <a:gd name="connsiteY0" fmla="*/ 0 h 1446550"/>
              <a:gd name="connsiteX1" fmla="*/ 775109 w 5911850"/>
              <a:gd name="connsiteY1" fmla="*/ 0 h 1446550"/>
              <a:gd name="connsiteX2" fmla="*/ 1372863 w 5911850"/>
              <a:gd name="connsiteY2" fmla="*/ 0 h 1446550"/>
              <a:gd name="connsiteX3" fmla="*/ 2088854 w 5911850"/>
              <a:gd name="connsiteY3" fmla="*/ 0 h 1446550"/>
              <a:gd name="connsiteX4" fmla="*/ 2568370 w 5911850"/>
              <a:gd name="connsiteY4" fmla="*/ 0 h 1446550"/>
              <a:gd name="connsiteX5" fmla="*/ 3343480 w 5911850"/>
              <a:gd name="connsiteY5" fmla="*/ 0 h 1446550"/>
              <a:gd name="connsiteX6" fmla="*/ 4000352 w 5911850"/>
              <a:gd name="connsiteY6" fmla="*/ 0 h 1446550"/>
              <a:gd name="connsiteX7" fmla="*/ 4598106 w 5911850"/>
              <a:gd name="connsiteY7" fmla="*/ 0 h 1446550"/>
              <a:gd name="connsiteX8" fmla="*/ 5911850 w 5911850"/>
              <a:gd name="connsiteY8" fmla="*/ 0 h 1446550"/>
              <a:gd name="connsiteX9" fmla="*/ 5911850 w 5911850"/>
              <a:gd name="connsiteY9" fmla="*/ 438787 h 1446550"/>
              <a:gd name="connsiteX10" fmla="*/ 5911850 w 5911850"/>
              <a:gd name="connsiteY10" fmla="*/ 949901 h 1446550"/>
              <a:gd name="connsiteX11" fmla="*/ 5911850 w 5911850"/>
              <a:gd name="connsiteY11" fmla="*/ 1446550 h 1446550"/>
              <a:gd name="connsiteX12" fmla="*/ 5195859 w 5911850"/>
              <a:gd name="connsiteY12" fmla="*/ 1446550 h 1446550"/>
              <a:gd name="connsiteX13" fmla="*/ 4716343 w 5911850"/>
              <a:gd name="connsiteY13" fmla="*/ 1446550 h 1446550"/>
              <a:gd name="connsiteX14" fmla="*/ 4236826 w 5911850"/>
              <a:gd name="connsiteY14" fmla="*/ 1446550 h 1446550"/>
              <a:gd name="connsiteX15" fmla="*/ 3757309 w 5911850"/>
              <a:gd name="connsiteY15" fmla="*/ 1446550 h 1446550"/>
              <a:gd name="connsiteX16" fmla="*/ 3041318 w 5911850"/>
              <a:gd name="connsiteY16" fmla="*/ 1446550 h 1446550"/>
              <a:gd name="connsiteX17" fmla="*/ 2561802 w 5911850"/>
              <a:gd name="connsiteY17" fmla="*/ 1446550 h 1446550"/>
              <a:gd name="connsiteX18" fmla="*/ 2082285 w 5911850"/>
              <a:gd name="connsiteY18" fmla="*/ 1446550 h 1446550"/>
              <a:gd name="connsiteX19" fmla="*/ 1602768 w 5911850"/>
              <a:gd name="connsiteY19" fmla="*/ 1446550 h 1446550"/>
              <a:gd name="connsiteX20" fmla="*/ 1005014 w 5911850"/>
              <a:gd name="connsiteY20" fmla="*/ 1446550 h 1446550"/>
              <a:gd name="connsiteX21" fmla="*/ 0 w 5911850"/>
              <a:gd name="connsiteY21" fmla="*/ 1446550 h 1446550"/>
              <a:gd name="connsiteX22" fmla="*/ 0 w 5911850"/>
              <a:gd name="connsiteY22" fmla="*/ 964367 h 1446550"/>
              <a:gd name="connsiteX23" fmla="*/ 0 w 5911850"/>
              <a:gd name="connsiteY23" fmla="*/ 511114 h 1446550"/>
              <a:gd name="connsiteX24" fmla="*/ 0 w 5911850"/>
              <a:gd name="connsiteY24" fmla="*/ 0 h 1446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911850" h="1446550" fill="none" extrusionOk="0">
                <a:moveTo>
                  <a:pt x="0" y="0"/>
                </a:moveTo>
                <a:cubicBezTo>
                  <a:pt x="161519" y="36230"/>
                  <a:pt x="575948" y="-18156"/>
                  <a:pt x="775109" y="0"/>
                </a:cubicBezTo>
                <a:cubicBezTo>
                  <a:pt x="974270" y="18156"/>
                  <a:pt x="1248547" y="-21633"/>
                  <a:pt x="1372863" y="0"/>
                </a:cubicBezTo>
                <a:cubicBezTo>
                  <a:pt x="1497179" y="21633"/>
                  <a:pt x="1817963" y="26362"/>
                  <a:pt x="2088854" y="0"/>
                </a:cubicBezTo>
                <a:cubicBezTo>
                  <a:pt x="2359745" y="-26362"/>
                  <a:pt x="2468008" y="-6295"/>
                  <a:pt x="2568370" y="0"/>
                </a:cubicBezTo>
                <a:cubicBezTo>
                  <a:pt x="2668732" y="6295"/>
                  <a:pt x="3096277" y="34060"/>
                  <a:pt x="3343480" y="0"/>
                </a:cubicBezTo>
                <a:cubicBezTo>
                  <a:pt x="3590683" y="-34060"/>
                  <a:pt x="3776636" y="10997"/>
                  <a:pt x="4000352" y="0"/>
                </a:cubicBezTo>
                <a:cubicBezTo>
                  <a:pt x="4224068" y="-10997"/>
                  <a:pt x="4437384" y="7331"/>
                  <a:pt x="4598106" y="0"/>
                </a:cubicBezTo>
                <a:cubicBezTo>
                  <a:pt x="4758828" y="-7331"/>
                  <a:pt x="5392931" y="-56503"/>
                  <a:pt x="5911850" y="0"/>
                </a:cubicBezTo>
                <a:cubicBezTo>
                  <a:pt x="5894654" y="177266"/>
                  <a:pt x="5912329" y="308547"/>
                  <a:pt x="5911850" y="438787"/>
                </a:cubicBezTo>
                <a:cubicBezTo>
                  <a:pt x="5911371" y="569027"/>
                  <a:pt x="5933456" y="837827"/>
                  <a:pt x="5911850" y="949901"/>
                </a:cubicBezTo>
                <a:cubicBezTo>
                  <a:pt x="5890244" y="1061975"/>
                  <a:pt x="5900543" y="1295885"/>
                  <a:pt x="5911850" y="1446550"/>
                </a:cubicBezTo>
                <a:cubicBezTo>
                  <a:pt x="5554390" y="1469875"/>
                  <a:pt x="5366258" y="1451209"/>
                  <a:pt x="5195859" y="1446550"/>
                </a:cubicBezTo>
                <a:cubicBezTo>
                  <a:pt x="5025460" y="1441891"/>
                  <a:pt x="4840630" y="1463058"/>
                  <a:pt x="4716343" y="1446550"/>
                </a:cubicBezTo>
                <a:cubicBezTo>
                  <a:pt x="4592056" y="1430042"/>
                  <a:pt x="4450300" y="1432334"/>
                  <a:pt x="4236826" y="1446550"/>
                </a:cubicBezTo>
                <a:cubicBezTo>
                  <a:pt x="4023352" y="1460766"/>
                  <a:pt x="3945612" y="1470291"/>
                  <a:pt x="3757309" y="1446550"/>
                </a:cubicBezTo>
                <a:cubicBezTo>
                  <a:pt x="3569006" y="1422809"/>
                  <a:pt x="3325904" y="1447478"/>
                  <a:pt x="3041318" y="1446550"/>
                </a:cubicBezTo>
                <a:cubicBezTo>
                  <a:pt x="2756732" y="1445622"/>
                  <a:pt x="2705087" y="1446620"/>
                  <a:pt x="2561802" y="1446550"/>
                </a:cubicBezTo>
                <a:cubicBezTo>
                  <a:pt x="2418517" y="1446480"/>
                  <a:pt x="2311448" y="1461005"/>
                  <a:pt x="2082285" y="1446550"/>
                </a:cubicBezTo>
                <a:cubicBezTo>
                  <a:pt x="1853122" y="1432095"/>
                  <a:pt x="1772733" y="1439795"/>
                  <a:pt x="1602768" y="1446550"/>
                </a:cubicBezTo>
                <a:cubicBezTo>
                  <a:pt x="1432803" y="1453305"/>
                  <a:pt x="1162769" y="1456063"/>
                  <a:pt x="1005014" y="1446550"/>
                </a:cubicBezTo>
                <a:cubicBezTo>
                  <a:pt x="847259" y="1437037"/>
                  <a:pt x="325021" y="1429625"/>
                  <a:pt x="0" y="1446550"/>
                </a:cubicBezTo>
                <a:cubicBezTo>
                  <a:pt x="23354" y="1248834"/>
                  <a:pt x="-10127" y="1125107"/>
                  <a:pt x="0" y="964367"/>
                </a:cubicBezTo>
                <a:cubicBezTo>
                  <a:pt x="10127" y="803627"/>
                  <a:pt x="7098" y="697068"/>
                  <a:pt x="0" y="511114"/>
                </a:cubicBezTo>
                <a:cubicBezTo>
                  <a:pt x="-7098" y="325160"/>
                  <a:pt x="-15825" y="118147"/>
                  <a:pt x="0" y="0"/>
                </a:cubicBezTo>
                <a:close/>
              </a:path>
              <a:path w="5911850" h="1446550"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935719" y="166277"/>
                  <a:pt x="5908874" y="311182"/>
                  <a:pt x="5911850" y="496649"/>
                </a:cubicBezTo>
                <a:cubicBezTo>
                  <a:pt x="5914826" y="682116"/>
                  <a:pt x="5889968" y="846125"/>
                  <a:pt x="5911850" y="964367"/>
                </a:cubicBezTo>
                <a:cubicBezTo>
                  <a:pt x="5933732" y="1082609"/>
                  <a:pt x="5896163" y="1331760"/>
                  <a:pt x="5911850" y="1446550"/>
                </a:cubicBezTo>
                <a:cubicBezTo>
                  <a:pt x="5575609" y="1433134"/>
                  <a:pt x="5435761" y="1446487"/>
                  <a:pt x="5195859" y="1446550"/>
                </a:cubicBezTo>
                <a:cubicBezTo>
                  <a:pt x="4955957" y="1446613"/>
                  <a:pt x="4795103" y="1457307"/>
                  <a:pt x="4598106" y="1446550"/>
                </a:cubicBezTo>
                <a:cubicBezTo>
                  <a:pt x="4401109" y="1435793"/>
                  <a:pt x="4040689" y="1454317"/>
                  <a:pt x="3882115" y="1446550"/>
                </a:cubicBezTo>
                <a:cubicBezTo>
                  <a:pt x="3723541" y="1438783"/>
                  <a:pt x="3452549" y="1413917"/>
                  <a:pt x="3107006" y="1446550"/>
                </a:cubicBezTo>
                <a:cubicBezTo>
                  <a:pt x="2761463" y="1479183"/>
                  <a:pt x="2649536" y="1474502"/>
                  <a:pt x="2391015" y="1446550"/>
                </a:cubicBezTo>
                <a:cubicBezTo>
                  <a:pt x="2132494" y="1418598"/>
                  <a:pt x="1947725" y="1478123"/>
                  <a:pt x="1734143" y="1446550"/>
                </a:cubicBezTo>
                <a:cubicBezTo>
                  <a:pt x="1520561" y="1414977"/>
                  <a:pt x="1421066" y="1453962"/>
                  <a:pt x="1254626" y="1446550"/>
                </a:cubicBezTo>
                <a:cubicBezTo>
                  <a:pt x="1088186" y="1439138"/>
                  <a:pt x="815491" y="1459874"/>
                  <a:pt x="597754" y="1446550"/>
                </a:cubicBezTo>
                <a:cubicBezTo>
                  <a:pt x="380017" y="1433226"/>
                  <a:pt x="186716" y="1425899"/>
                  <a:pt x="0" y="1446550"/>
                </a:cubicBezTo>
                <a:cubicBezTo>
                  <a:pt x="20939" y="1306977"/>
                  <a:pt x="-21413" y="1141870"/>
                  <a:pt x="0" y="935436"/>
                </a:cubicBezTo>
                <a:cubicBezTo>
                  <a:pt x="21413" y="729002"/>
                  <a:pt x="-15664" y="636224"/>
                  <a:pt x="0" y="482183"/>
                </a:cubicBezTo>
                <a:cubicBezTo>
                  <a:pt x="15664" y="328142"/>
                  <a:pt x="-18230" y="168731"/>
                  <a:pt x="0" y="0"/>
                </a:cubicBezTo>
                <a:close/>
              </a:path>
            </a:pathLst>
          </a:custGeom>
          <a:solidFill>
            <a:schemeClr val="bg1">
              <a:lumMod val="95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Infokarte Rollenspiel Stadionbau in Marokko</a:t>
            </a:r>
            <a:br>
              <a:rPr lang="de-DE" sz="800" dirty="0"/>
            </a:br>
            <a:endParaRPr lang="de-DE" sz="800" dirty="0"/>
          </a:p>
          <a:p>
            <a:r>
              <a:rPr lang="de-DE" sz="800" dirty="0"/>
              <a:t>In Marokko soll für eine Fußball-Weltmeisterschaft ein neues, modernes Stadion in der Wüste gebaut werden. Der Bau verspricht internationale Aufmerksamkeit, neue Arbeitsplätze und große Einnahmen durch Tourismus und Sponsoren. Gleichzeitig gibt es aber auch Kritik: Das Stadion würde nur für wenige Spiele voll ausgelastet sein, danach droht es zum „Beton-Skelett“ zu werden. In der Wüste wären starke Klimaanlagen nötig, die sehr viel Energie verbrauchen. Außerdem müssten einige Anwohner umgesiedelt werden, und es gibt Berichte über schlechte Arbeitsbedingungen auf Baustellen.</a:t>
            </a:r>
          </a:p>
          <a:p>
            <a:endParaRPr lang="de-DE" sz="800" dirty="0"/>
          </a:p>
          <a:p>
            <a:r>
              <a:rPr lang="de-DE" sz="800" dirty="0"/>
              <a:t>In einer öffentlichen Anhörung kommen nun unterschiedliche Interessengruppen zusammen. Ihr übernehmt verschiedene Rollen und diskutiert die Frage: </a:t>
            </a:r>
            <a:r>
              <a:rPr lang="de-DE" sz="800" b="1" dirty="0"/>
              <a:t>Soll das neue WM-Stadion in Marokko wirklich gebaut werden – und wenn ja, unter welchen Bedingungen? </a:t>
            </a:r>
          </a:p>
        </p:txBody>
      </p:sp>
      <p:pic>
        <p:nvPicPr>
          <p:cNvPr id="2" name="Picture 2">
            <a:extLst>
              <a:ext uri="{FF2B5EF4-FFF2-40B4-BE49-F238E27FC236}">
                <a16:creationId xmlns:a16="http://schemas.microsoft.com/office/drawing/2014/main" id="{9B79F972-636C-9052-90B7-E3398E86F6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9142491"/>
            <a:ext cx="909638" cy="320518"/>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a:extLst>
              <a:ext uri="{FF2B5EF4-FFF2-40B4-BE49-F238E27FC236}">
                <a16:creationId xmlns:a16="http://schemas.microsoft.com/office/drawing/2014/main" id="{2D05B2C0-5300-4C32-4608-60BC55CC0A3C}"/>
              </a:ext>
            </a:extLst>
          </p:cNvPr>
          <p:cNvSpPr txBox="1"/>
          <p:nvPr/>
        </p:nvSpPr>
        <p:spPr>
          <a:xfrm>
            <a:off x="474662" y="8834714"/>
            <a:ext cx="1220788" cy="307777"/>
          </a:xfrm>
          <a:prstGeom prst="rect">
            <a:avLst/>
          </a:prstGeom>
          <a:noFill/>
        </p:spPr>
        <p:txBody>
          <a:bodyPr wrap="square" rtlCol="0">
            <a:spAutoFit/>
          </a:bodyPr>
          <a:lstStyle/>
          <a:p>
            <a:r>
              <a:rPr lang="de-DE" sz="600" dirty="0"/>
              <a:t>Dieses Material steht unter einer </a:t>
            </a:r>
            <a:r>
              <a:rPr lang="en-US" sz="800" dirty="0">
                <a:hlinkClick r:id="rId4"/>
              </a:rPr>
              <a:t>CC0 1.0 </a:t>
            </a:r>
            <a:r>
              <a:rPr lang="en-US" sz="800" dirty="0" err="1">
                <a:hlinkClick r:id="rId4"/>
              </a:rPr>
              <a:t>Lizenz</a:t>
            </a:r>
            <a:endParaRPr lang="de-DE" sz="600" dirty="0"/>
          </a:p>
        </p:txBody>
      </p:sp>
    </p:spTree>
    <p:extLst>
      <p:ext uri="{BB962C8B-B14F-4D97-AF65-F5344CB8AC3E}">
        <p14:creationId xmlns:p14="http://schemas.microsoft.com/office/powerpoint/2010/main" val="1602673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BC70FACE-C57B-306D-BB22-265167F3F906}"/>
              </a:ext>
            </a:extLst>
          </p:cNvPr>
          <p:cNvSpPr txBox="1"/>
          <p:nvPr/>
        </p:nvSpPr>
        <p:spPr>
          <a:xfrm>
            <a:off x="473075" y="3845004"/>
            <a:ext cx="5911850" cy="2215991"/>
          </a:xfrm>
          <a:custGeom>
            <a:avLst/>
            <a:gdLst>
              <a:gd name="connsiteX0" fmla="*/ 0 w 5911850"/>
              <a:gd name="connsiteY0" fmla="*/ 0 h 2215991"/>
              <a:gd name="connsiteX1" fmla="*/ 775109 w 5911850"/>
              <a:gd name="connsiteY1" fmla="*/ 0 h 2215991"/>
              <a:gd name="connsiteX2" fmla="*/ 1491100 w 5911850"/>
              <a:gd name="connsiteY2" fmla="*/ 0 h 2215991"/>
              <a:gd name="connsiteX3" fmla="*/ 1970617 w 5911850"/>
              <a:gd name="connsiteY3" fmla="*/ 0 h 2215991"/>
              <a:gd name="connsiteX4" fmla="*/ 2745726 w 5911850"/>
              <a:gd name="connsiteY4" fmla="*/ 0 h 2215991"/>
              <a:gd name="connsiteX5" fmla="*/ 3402598 w 5911850"/>
              <a:gd name="connsiteY5" fmla="*/ 0 h 2215991"/>
              <a:gd name="connsiteX6" fmla="*/ 4000352 w 5911850"/>
              <a:gd name="connsiteY6" fmla="*/ 0 h 2215991"/>
              <a:gd name="connsiteX7" fmla="*/ 4775461 w 5911850"/>
              <a:gd name="connsiteY7" fmla="*/ 0 h 2215991"/>
              <a:gd name="connsiteX8" fmla="*/ 5254978 w 5911850"/>
              <a:gd name="connsiteY8" fmla="*/ 0 h 2215991"/>
              <a:gd name="connsiteX9" fmla="*/ 5911850 w 5911850"/>
              <a:gd name="connsiteY9" fmla="*/ 0 h 2215991"/>
              <a:gd name="connsiteX10" fmla="*/ 5911850 w 5911850"/>
              <a:gd name="connsiteY10" fmla="*/ 553998 h 2215991"/>
              <a:gd name="connsiteX11" fmla="*/ 5911850 w 5911850"/>
              <a:gd name="connsiteY11" fmla="*/ 1130155 h 2215991"/>
              <a:gd name="connsiteX12" fmla="*/ 5911850 w 5911850"/>
              <a:gd name="connsiteY12" fmla="*/ 1639833 h 2215991"/>
              <a:gd name="connsiteX13" fmla="*/ 5911850 w 5911850"/>
              <a:gd name="connsiteY13" fmla="*/ 2215991 h 2215991"/>
              <a:gd name="connsiteX14" fmla="*/ 5195859 w 5911850"/>
              <a:gd name="connsiteY14" fmla="*/ 2215991 h 2215991"/>
              <a:gd name="connsiteX15" fmla="*/ 4479869 w 5911850"/>
              <a:gd name="connsiteY15" fmla="*/ 2215991 h 2215991"/>
              <a:gd name="connsiteX16" fmla="*/ 4000352 w 5911850"/>
              <a:gd name="connsiteY16" fmla="*/ 2215991 h 2215991"/>
              <a:gd name="connsiteX17" fmla="*/ 3520835 w 5911850"/>
              <a:gd name="connsiteY17" fmla="*/ 2215991 h 2215991"/>
              <a:gd name="connsiteX18" fmla="*/ 3041318 w 5911850"/>
              <a:gd name="connsiteY18" fmla="*/ 2215991 h 2215991"/>
              <a:gd name="connsiteX19" fmla="*/ 2443565 w 5911850"/>
              <a:gd name="connsiteY19" fmla="*/ 2215991 h 2215991"/>
              <a:gd name="connsiteX20" fmla="*/ 1786692 w 5911850"/>
              <a:gd name="connsiteY20" fmla="*/ 2215991 h 2215991"/>
              <a:gd name="connsiteX21" fmla="*/ 1129820 w 5911850"/>
              <a:gd name="connsiteY21" fmla="*/ 2215991 h 2215991"/>
              <a:gd name="connsiteX22" fmla="*/ 0 w 5911850"/>
              <a:gd name="connsiteY22" fmla="*/ 2215991 h 2215991"/>
              <a:gd name="connsiteX23" fmla="*/ 0 w 5911850"/>
              <a:gd name="connsiteY23" fmla="*/ 1661993 h 2215991"/>
              <a:gd name="connsiteX24" fmla="*/ 0 w 5911850"/>
              <a:gd name="connsiteY24" fmla="*/ 1107996 h 2215991"/>
              <a:gd name="connsiteX25" fmla="*/ 0 w 5911850"/>
              <a:gd name="connsiteY25" fmla="*/ 531838 h 2215991"/>
              <a:gd name="connsiteX26" fmla="*/ 0 w 5911850"/>
              <a:gd name="connsiteY26" fmla="*/ 0 h 2215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911850" h="2215991" fill="none" extrusionOk="0">
                <a:moveTo>
                  <a:pt x="0" y="0"/>
                </a:moveTo>
                <a:cubicBezTo>
                  <a:pt x="235437" y="-15041"/>
                  <a:pt x="410585" y="-6138"/>
                  <a:pt x="775109" y="0"/>
                </a:cubicBezTo>
                <a:cubicBezTo>
                  <a:pt x="1139633" y="6138"/>
                  <a:pt x="1220209" y="26362"/>
                  <a:pt x="1491100" y="0"/>
                </a:cubicBezTo>
                <a:cubicBezTo>
                  <a:pt x="1761991" y="-26362"/>
                  <a:pt x="1863197" y="-12459"/>
                  <a:pt x="1970617" y="0"/>
                </a:cubicBezTo>
                <a:cubicBezTo>
                  <a:pt x="2078037" y="12459"/>
                  <a:pt x="2499281" y="37419"/>
                  <a:pt x="2745726" y="0"/>
                </a:cubicBezTo>
                <a:cubicBezTo>
                  <a:pt x="2992171" y="-37419"/>
                  <a:pt x="3178882" y="10997"/>
                  <a:pt x="3402598" y="0"/>
                </a:cubicBezTo>
                <a:cubicBezTo>
                  <a:pt x="3626314" y="-10997"/>
                  <a:pt x="3839630" y="7331"/>
                  <a:pt x="4000352" y="0"/>
                </a:cubicBezTo>
                <a:cubicBezTo>
                  <a:pt x="4161074" y="-7331"/>
                  <a:pt x="4566262" y="8323"/>
                  <a:pt x="4775461" y="0"/>
                </a:cubicBezTo>
                <a:cubicBezTo>
                  <a:pt x="4984660" y="-8323"/>
                  <a:pt x="5119217" y="-7927"/>
                  <a:pt x="5254978" y="0"/>
                </a:cubicBezTo>
                <a:cubicBezTo>
                  <a:pt x="5390739" y="7927"/>
                  <a:pt x="5595572" y="-32136"/>
                  <a:pt x="5911850" y="0"/>
                </a:cubicBezTo>
                <a:cubicBezTo>
                  <a:pt x="5932543" y="229300"/>
                  <a:pt x="5890857" y="381440"/>
                  <a:pt x="5911850" y="553998"/>
                </a:cubicBezTo>
                <a:cubicBezTo>
                  <a:pt x="5932843" y="726556"/>
                  <a:pt x="5890808" y="960765"/>
                  <a:pt x="5911850" y="1130155"/>
                </a:cubicBezTo>
                <a:cubicBezTo>
                  <a:pt x="5932892" y="1299545"/>
                  <a:pt x="5927268" y="1414837"/>
                  <a:pt x="5911850" y="1639833"/>
                </a:cubicBezTo>
                <a:cubicBezTo>
                  <a:pt x="5896432" y="1864829"/>
                  <a:pt x="5935025" y="2022191"/>
                  <a:pt x="5911850" y="2215991"/>
                </a:cubicBezTo>
                <a:cubicBezTo>
                  <a:pt x="5571071" y="2229467"/>
                  <a:pt x="5392322" y="2180582"/>
                  <a:pt x="5195859" y="2215991"/>
                </a:cubicBezTo>
                <a:cubicBezTo>
                  <a:pt x="4999396" y="2251400"/>
                  <a:pt x="4759629" y="2215346"/>
                  <a:pt x="4479869" y="2215991"/>
                </a:cubicBezTo>
                <a:cubicBezTo>
                  <a:pt x="4200109" y="2216637"/>
                  <a:pt x="4143881" y="2224300"/>
                  <a:pt x="4000352" y="2215991"/>
                </a:cubicBezTo>
                <a:cubicBezTo>
                  <a:pt x="3856823" y="2207682"/>
                  <a:pt x="3749998" y="2230446"/>
                  <a:pt x="3520835" y="2215991"/>
                </a:cubicBezTo>
                <a:cubicBezTo>
                  <a:pt x="3291672" y="2201536"/>
                  <a:pt x="3211283" y="2209236"/>
                  <a:pt x="3041318" y="2215991"/>
                </a:cubicBezTo>
                <a:cubicBezTo>
                  <a:pt x="2871353" y="2222746"/>
                  <a:pt x="2596698" y="2224906"/>
                  <a:pt x="2443565" y="2215991"/>
                </a:cubicBezTo>
                <a:cubicBezTo>
                  <a:pt x="2290432" y="2207076"/>
                  <a:pt x="1977601" y="2191857"/>
                  <a:pt x="1786692" y="2215991"/>
                </a:cubicBezTo>
                <a:cubicBezTo>
                  <a:pt x="1595783" y="2240125"/>
                  <a:pt x="1273292" y="2236851"/>
                  <a:pt x="1129820" y="2215991"/>
                </a:cubicBezTo>
                <a:cubicBezTo>
                  <a:pt x="986348" y="2195131"/>
                  <a:pt x="396312" y="2215569"/>
                  <a:pt x="0" y="2215991"/>
                </a:cubicBezTo>
                <a:cubicBezTo>
                  <a:pt x="6976" y="1990293"/>
                  <a:pt x="2589" y="1926503"/>
                  <a:pt x="0" y="1661993"/>
                </a:cubicBezTo>
                <a:cubicBezTo>
                  <a:pt x="-2589" y="1397483"/>
                  <a:pt x="17275" y="1259407"/>
                  <a:pt x="0" y="1107996"/>
                </a:cubicBezTo>
                <a:cubicBezTo>
                  <a:pt x="-17275" y="956585"/>
                  <a:pt x="-11703" y="737691"/>
                  <a:pt x="0" y="531838"/>
                </a:cubicBezTo>
                <a:cubicBezTo>
                  <a:pt x="11703" y="325985"/>
                  <a:pt x="24171" y="106646"/>
                  <a:pt x="0" y="0"/>
                </a:cubicBezTo>
                <a:close/>
              </a:path>
              <a:path w="5911850" h="2215991"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883154" y="221372"/>
                  <a:pt x="5929595" y="430201"/>
                  <a:pt x="5911850" y="576158"/>
                </a:cubicBezTo>
                <a:cubicBezTo>
                  <a:pt x="5894105" y="722115"/>
                  <a:pt x="5923300" y="952357"/>
                  <a:pt x="5911850" y="1107996"/>
                </a:cubicBezTo>
                <a:cubicBezTo>
                  <a:pt x="5900400" y="1263635"/>
                  <a:pt x="5908973" y="1382217"/>
                  <a:pt x="5911850" y="1639833"/>
                </a:cubicBezTo>
                <a:cubicBezTo>
                  <a:pt x="5914727" y="1897449"/>
                  <a:pt x="5925203" y="2019600"/>
                  <a:pt x="5911850" y="2215991"/>
                </a:cubicBezTo>
                <a:cubicBezTo>
                  <a:pt x="5664547" y="2227308"/>
                  <a:pt x="5517532" y="2228784"/>
                  <a:pt x="5314096" y="2215991"/>
                </a:cubicBezTo>
                <a:cubicBezTo>
                  <a:pt x="5110660" y="2203198"/>
                  <a:pt x="4752834" y="2221694"/>
                  <a:pt x="4598106" y="2215991"/>
                </a:cubicBezTo>
                <a:cubicBezTo>
                  <a:pt x="4443378" y="2210289"/>
                  <a:pt x="4171669" y="2188595"/>
                  <a:pt x="3822996" y="2215991"/>
                </a:cubicBezTo>
                <a:cubicBezTo>
                  <a:pt x="3474323" y="2243388"/>
                  <a:pt x="3365254" y="2242095"/>
                  <a:pt x="3107006" y="2215991"/>
                </a:cubicBezTo>
                <a:cubicBezTo>
                  <a:pt x="2848758" y="2189888"/>
                  <a:pt x="2668709" y="2184711"/>
                  <a:pt x="2450133" y="2215991"/>
                </a:cubicBezTo>
                <a:cubicBezTo>
                  <a:pt x="2231557" y="2247271"/>
                  <a:pt x="2128788" y="2219749"/>
                  <a:pt x="1970617" y="2215991"/>
                </a:cubicBezTo>
                <a:cubicBezTo>
                  <a:pt x="1812446" y="2212233"/>
                  <a:pt x="1531785" y="2229578"/>
                  <a:pt x="1313744" y="2215991"/>
                </a:cubicBezTo>
                <a:cubicBezTo>
                  <a:pt x="1095703" y="2202404"/>
                  <a:pt x="608819" y="2203154"/>
                  <a:pt x="0" y="2215991"/>
                </a:cubicBezTo>
                <a:cubicBezTo>
                  <a:pt x="-25547" y="1982344"/>
                  <a:pt x="-4080" y="1850570"/>
                  <a:pt x="0" y="1617673"/>
                </a:cubicBezTo>
                <a:cubicBezTo>
                  <a:pt x="4080" y="1384776"/>
                  <a:pt x="-3970" y="1347327"/>
                  <a:pt x="0" y="1107996"/>
                </a:cubicBezTo>
                <a:cubicBezTo>
                  <a:pt x="3970" y="868665"/>
                  <a:pt x="11879" y="719449"/>
                  <a:pt x="0" y="531838"/>
                </a:cubicBezTo>
                <a:cubicBezTo>
                  <a:pt x="-11879" y="344227"/>
                  <a:pt x="-6813" y="263898"/>
                  <a:pt x="0" y="0"/>
                </a:cubicBezTo>
                <a:close/>
              </a:path>
            </a:pathLst>
          </a:custGeom>
          <a:solidFill>
            <a:schemeClr val="accent5">
              <a:lumMod val="20000"/>
              <a:lumOff val="8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4: Tobias, Vertreter der Anwohner/Bevölkerung</a:t>
            </a:r>
            <a:br>
              <a:rPr lang="de-DE" sz="800" dirty="0"/>
            </a:br>
            <a:endParaRPr lang="de-DE" sz="800" dirty="0"/>
          </a:p>
          <a:p>
            <a:r>
              <a:rPr lang="de-DE" sz="800" u="sng" dirty="0"/>
              <a:t>Wer bist du?</a:t>
            </a:r>
            <a:r>
              <a:rPr lang="de-DE" sz="800" dirty="0"/>
              <a:t>  Du sprichst für die Bewohner*innen der betroffenen Region. Manche von ihnen sollen umgesiedelt werden, andere hoffen auf neue Verdienstmöglichkeiten. Wieder andere haben Angst vor Lärm, Staus und steigenden Preisen. Du musst diese unterschiedlichen Stimmen bündeln. </a:t>
            </a:r>
          </a:p>
          <a:p>
            <a:br>
              <a:rPr lang="de-DE" sz="800" b="1" u="sng" dirty="0"/>
            </a:br>
            <a:r>
              <a:rPr lang="de-DE" sz="800" u="sng" dirty="0"/>
              <a:t>Was ist dir wichtig?</a:t>
            </a:r>
          </a:p>
          <a:p>
            <a:pPr marL="285750" indent="-285750">
              <a:buFont typeface="Arial" panose="020B0604020202020204" pitchFamily="34" charset="0"/>
              <a:buChar char="•"/>
            </a:pPr>
            <a:r>
              <a:rPr lang="de-DE" sz="800" dirty="0"/>
              <a:t>Schutz der Wohn- und Lebensqualität der Anwohner (Lärmschutz, Luftqualität) </a:t>
            </a:r>
          </a:p>
          <a:p>
            <a:pPr marL="285750" indent="-285750">
              <a:buFont typeface="Arial" panose="020B0604020202020204" pitchFamily="34" charset="0"/>
              <a:buChar char="•"/>
            </a:pPr>
            <a:r>
              <a:rPr lang="de-DE" sz="800" dirty="0"/>
              <a:t>Schutz der Menschen von Zwangsumsiedlung </a:t>
            </a:r>
          </a:p>
          <a:p>
            <a:pPr marL="285750" indent="-285750">
              <a:buFont typeface="Arial" panose="020B0604020202020204" pitchFamily="34" charset="0"/>
              <a:buChar char="•"/>
            </a:pPr>
            <a:r>
              <a:rPr lang="de-DE" sz="800" dirty="0"/>
              <a:t>Gerechte Verteilung der wirtschaftlichen Vorteile </a:t>
            </a:r>
          </a:p>
          <a:p>
            <a:pPr marL="285750" indent="-285750">
              <a:buFont typeface="Arial" panose="020B0604020202020204" pitchFamily="34" charset="0"/>
              <a:buChar char="•"/>
            </a:pPr>
            <a:r>
              <a:rPr lang="de-DE" sz="800" dirty="0"/>
              <a:t>Einbindung der Bevölkerung in die Planung der Großveranstaltung</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sp>
        <p:nvSpPr>
          <p:cNvPr id="4" name="Textfeld 3">
            <a:extLst>
              <a:ext uri="{FF2B5EF4-FFF2-40B4-BE49-F238E27FC236}">
                <a16:creationId xmlns:a16="http://schemas.microsoft.com/office/drawing/2014/main" id="{037D2799-5F97-E993-7E7B-D769D3D1113B}"/>
              </a:ext>
            </a:extLst>
          </p:cNvPr>
          <p:cNvSpPr txBox="1"/>
          <p:nvPr/>
        </p:nvSpPr>
        <p:spPr>
          <a:xfrm>
            <a:off x="473075" y="6431039"/>
            <a:ext cx="5911850" cy="2215991"/>
          </a:xfrm>
          <a:custGeom>
            <a:avLst/>
            <a:gdLst>
              <a:gd name="connsiteX0" fmla="*/ 0 w 5911850"/>
              <a:gd name="connsiteY0" fmla="*/ 0 h 2215991"/>
              <a:gd name="connsiteX1" fmla="*/ 775109 w 5911850"/>
              <a:gd name="connsiteY1" fmla="*/ 0 h 2215991"/>
              <a:gd name="connsiteX2" fmla="*/ 1491100 w 5911850"/>
              <a:gd name="connsiteY2" fmla="*/ 0 h 2215991"/>
              <a:gd name="connsiteX3" fmla="*/ 1970617 w 5911850"/>
              <a:gd name="connsiteY3" fmla="*/ 0 h 2215991"/>
              <a:gd name="connsiteX4" fmla="*/ 2745726 w 5911850"/>
              <a:gd name="connsiteY4" fmla="*/ 0 h 2215991"/>
              <a:gd name="connsiteX5" fmla="*/ 3402598 w 5911850"/>
              <a:gd name="connsiteY5" fmla="*/ 0 h 2215991"/>
              <a:gd name="connsiteX6" fmla="*/ 4000352 w 5911850"/>
              <a:gd name="connsiteY6" fmla="*/ 0 h 2215991"/>
              <a:gd name="connsiteX7" fmla="*/ 4775461 w 5911850"/>
              <a:gd name="connsiteY7" fmla="*/ 0 h 2215991"/>
              <a:gd name="connsiteX8" fmla="*/ 5254978 w 5911850"/>
              <a:gd name="connsiteY8" fmla="*/ 0 h 2215991"/>
              <a:gd name="connsiteX9" fmla="*/ 5911850 w 5911850"/>
              <a:gd name="connsiteY9" fmla="*/ 0 h 2215991"/>
              <a:gd name="connsiteX10" fmla="*/ 5911850 w 5911850"/>
              <a:gd name="connsiteY10" fmla="*/ 553998 h 2215991"/>
              <a:gd name="connsiteX11" fmla="*/ 5911850 w 5911850"/>
              <a:gd name="connsiteY11" fmla="*/ 1130155 h 2215991"/>
              <a:gd name="connsiteX12" fmla="*/ 5911850 w 5911850"/>
              <a:gd name="connsiteY12" fmla="*/ 1639833 h 2215991"/>
              <a:gd name="connsiteX13" fmla="*/ 5911850 w 5911850"/>
              <a:gd name="connsiteY13" fmla="*/ 2215991 h 2215991"/>
              <a:gd name="connsiteX14" fmla="*/ 5195859 w 5911850"/>
              <a:gd name="connsiteY14" fmla="*/ 2215991 h 2215991"/>
              <a:gd name="connsiteX15" fmla="*/ 4479869 w 5911850"/>
              <a:gd name="connsiteY15" fmla="*/ 2215991 h 2215991"/>
              <a:gd name="connsiteX16" fmla="*/ 4000352 w 5911850"/>
              <a:gd name="connsiteY16" fmla="*/ 2215991 h 2215991"/>
              <a:gd name="connsiteX17" fmla="*/ 3520835 w 5911850"/>
              <a:gd name="connsiteY17" fmla="*/ 2215991 h 2215991"/>
              <a:gd name="connsiteX18" fmla="*/ 3041318 w 5911850"/>
              <a:gd name="connsiteY18" fmla="*/ 2215991 h 2215991"/>
              <a:gd name="connsiteX19" fmla="*/ 2443565 w 5911850"/>
              <a:gd name="connsiteY19" fmla="*/ 2215991 h 2215991"/>
              <a:gd name="connsiteX20" fmla="*/ 1786692 w 5911850"/>
              <a:gd name="connsiteY20" fmla="*/ 2215991 h 2215991"/>
              <a:gd name="connsiteX21" fmla="*/ 1129820 w 5911850"/>
              <a:gd name="connsiteY21" fmla="*/ 2215991 h 2215991"/>
              <a:gd name="connsiteX22" fmla="*/ 0 w 5911850"/>
              <a:gd name="connsiteY22" fmla="*/ 2215991 h 2215991"/>
              <a:gd name="connsiteX23" fmla="*/ 0 w 5911850"/>
              <a:gd name="connsiteY23" fmla="*/ 1661993 h 2215991"/>
              <a:gd name="connsiteX24" fmla="*/ 0 w 5911850"/>
              <a:gd name="connsiteY24" fmla="*/ 1107996 h 2215991"/>
              <a:gd name="connsiteX25" fmla="*/ 0 w 5911850"/>
              <a:gd name="connsiteY25" fmla="*/ 531838 h 2215991"/>
              <a:gd name="connsiteX26" fmla="*/ 0 w 5911850"/>
              <a:gd name="connsiteY26" fmla="*/ 0 h 2215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911850" h="2215991" fill="none" extrusionOk="0">
                <a:moveTo>
                  <a:pt x="0" y="0"/>
                </a:moveTo>
                <a:cubicBezTo>
                  <a:pt x="235437" y="-15041"/>
                  <a:pt x="410585" y="-6138"/>
                  <a:pt x="775109" y="0"/>
                </a:cubicBezTo>
                <a:cubicBezTo>
                  <a:pt x="1139633" y="6138"/>
                  <a:pt x="1220209" y="26362"/>
                  <a:pt x="1491100" y="0"/>
                </a:cubicBezTo>
                <a:cubicBezTo>
                  <a:pt x="1761991" y="-26362"/>
                  <a:pt x="1863197" y="-12459"/>
                  <a:pt x="1970617" y="0"/>
                </a:cubicBezTo>
                <a:cubicBezTo>
                  <a:pt x="2078037" y="12459"/>
                  <a:pt x="2499281" y="37419"/>
                  <a:pt x="2745726" y="0"/>
                </a:cubicBezTo>
                <a:cubicBezTo>
                  <a:pt x="2992171" y="-37419"/>
                  <a:pt x="3178882" y="10997"/>
                  <a:pt x="3402598" y="0"/>
                </a:cubicBezTo>
                <a:cubicBezTo>
                  <a:pt x="3626314" y="-10997"/>
                  <a:pt x="3839630" y="7331"/>
                  <a:pt x="4000352" y="0"/>
                </a:cubicBezTo>
                <a:cubicBezTo>
                  <a:pt x="4161074" y="-7331"/>
                  <a:pt x="4566262" y="8323"/>
                  <a:pt x="4775461" y="0"/>
                </a:cubicBezTo>
                <a:cubicBezTo>
                  <a:pt x="4984660" y="-8323"/>
                  <a:pt x="5119217" y="-7927"/>
                  <a:pt x="5254978" y="0"/>
                </a:cubicBezTo>
                <a:cubicBezTo>
                  <a:pt x="5390739" y="7927"/>
                  <a:pt x="5595572" y="-32136"/>
                  <a:pt x="5911850" y="0"/>
                </a:cubicBezTo>
                <a:cubicBezTo>
                  <a:pt x="5932543" y="229300"/>
                  <a:pt x="5890857" y="381440"/>
                  <a:pt x="5911850" y="553998"/>
                </a:cubicBezTo>
                <a:cubicBezTo>
                  <a:pt x="5932843" y="726556"/>
                  <a:pt x="5890808" y="960765"/>
                  <a:pt x="5911850" y="1130155"/>
                </a:cubicBezTo>
                <a:cubicBezTo>
                  <a:pt x="5932892" y="1299545"/>
                  <a:pt x="5927268" y="1414837"/>
                  <a:pt x="5911850" y="1639833"/>
                </a:cubicBezTo>
                <a:cubicBezTo>
                  <a:pt x="5896432" y="1864829"/>
                  <a:pt x="5935025" y="2022191"/>
                  <a:pt x="5911850" y="2215991"/>
                </a:cubicBezTo>
                <a:cubicBezTo>
                  <a:pt x="5571071" y="2229467"/>
                  <a:pt x="5392322" y="2180582"/>
                  <a:pt x="5195859" y="2215991"/>
                </a:cubicBezTo>
                <a:cubicBezTo>
                  <a:pt x="4999396" y="2251400"/>
                  <a:pt x="4759629" y="2215346"/>
                  <a:pt x="4479869" y="2215991"/>
                </a:cubicBezTo>
                <a:cubicBezTo>
                  <a:pt x="4200109" y="2216637"/>
                  <a:pt x="4143881" y="2224300"/>
                  <a:pt x="4000352" y="2215991"/>
                </a:cubicBezTo>
                <a:cubicBezTo>
                  <a:pt x="3856823" y="2207682"/>
                  <a:pt x="3749998" y="2230446"/>
                  <a:pt x="3520835" y="2215991"/>
                </a:cubicBezTo>
                <a:cubicBezTo>
                  <a:pt x="3291672" y="2201536"/>
                  <a:pt x="3211283" y="2209236"/>
                  <a:pt x="3041318" y="2215991"/>
                </a:cubicBezTo>
                <a:cubicBezTo>
                  <a:pt x="2871353" y="2222746"/>
                  <a:pt x="2596698" y="2224906"/>
                  <a:pt x="2443565" y="2215991"/>
                </a:cubicBezTo>
                <a:cubicBezTo>
                  <a:pt x="2290432" y="2207076"/>
                  <a:pt x="1977601" y="2191857"/>
                  <a:pt x="1786692" y="2215991"/>
                </a:cubicBezTo>
                <a:cubicBezTo>
                  <a:pt x="1595783" y="2240125"/>
                  <a:pt x="1273292" y="2236851"/>
                  <a:pt x="1129820" y="2215991"/>
                </a:cubicBezTo>
                <a:cubicBezTo>
                  <a:pt x="986348" y="2195131"/>
                  <a:pt x="396312" y="2215569"/>
                  <a:pt x="0" y="2215991"/>
                </a:cubicBezTo>
                <a:cubicBezTo>
                  <a:pt x="6976" y="1990293"/>
                  <a:pt x="2589" y="1926503"/>
                  <a:pt x="0" y="1661993"/>
                </a:cubicBezTo>
                <a:cubicBezTo>
                  <a:pt x="-2589" y="1397483"/>
                  <a:pt x="17275" y="1259407"/>
                  <a:pt x="0" y="1107996"/>
                </a:cubicBezTo>
                <a:cubicBezTo>
                  <a:pt x="-17275" y="956585"/>
                  <a:pt x="-11703" y="737691"/>
                  <a:pt x="0" y="531838"/>
                </a:cubicBezTo>
                <a:cubicBezTo>
                  <a:pt x="11703" y="325985"/>
                  <a:pt x="24171" y="106646"/>
                  <a:pt x="0" y="0"/>
                </a:cubicBezTo>
                <a:close/>
              </a:path>
              <a:path w="5911850" h="2215991"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883154" y="221372"/>
                  <a:pt x="5929595" y="430201"/>
                  <a:pt x="5911850" y="576158"/>
                </a:cubicBezTo>
                <a:cubicBezTo>
                  <a:pt x="5894105" y="722115"/>
                  <a:pt x="5923300" y="952357"/>
                  <a:pt x="5911850" y="1107996"/>
                </a:cubicBezTo>
                <a:cubicBezTo>
                  <a:pt x="5900400" y="1263635"/>
                  <a:pt x="5908973" y="1382217"/>
                  <a:pt x="5911850" y="1639833"/>
                </a:cubicBezTo>
                <a:cubicBezTo>
                  <a:pt x="5914727" y="1897449"/>
                  <a:pt x="5925203" y="2019600"/>
                  <a:pt x="5911850" y="2215991"/>
                </a:cubicBezTo>
                <a:cubicBezTo>
                  <a:pt x="5664547" y="2227308"/>
                  <a:pt x="5517532" y="2228784"/>
                  <a:pt x="5314096" y="2215991"/>
                </a:cubicBezTo>
                <a:cubicBezTo>
                  <a:pt x="5110660" y="2203198"/>
                  <a:pt x="4752834" y="2221694"/>
                  <a:pt x="4598106" y="2215991"/>
                </a:cubicBezTo>
                <a:cubicBezTo>
                  <a:pt x="4443378" y="2210289"/>
                  <a:pt x="4171669" y="2188595"/>
                  <a:pt x="3822996" y="2215991"/>
                </a:cubicBezTo>
                <a:cubicBezTo>
                  <a:pt x="3474323" y="2243388"/>
                  <a:pt x="3365254" y="2242095"/>
                  <a:pt x="3107006" y="2215991"/>
                </a:cubicBezTo>
                <a:cubicBezTo>
                  <a:pt x="2848758" y="2189888"/>
                  <a:pt x="2668709" y="2184711"/>
                  <a:pt x="2450133" y="2215991"/>
                </a:cubicBezTo>
                <a:cubicBezTo>
                  <a:pt x="2231557" y="2247271"/>
                  <a:pt x="2128788" y="2219749"/>
                  <a:pt x="1970617" y="2215991"/>
                </a:cubicBezTo>
                <a:cubicBezTo>
                  <a:pt x="1812446" y="2212233"/>
                  <a:pt x="1531785" y="2229578"/>
                  <a:pt x="1313744" y="2215991"/>
                </a:cubicBezTo>
                <a:cubicBezTo>
                  <a:pt x="1095703" y="2202404"/>
                  <a:pt x="608819" y="2203154"/>
                  <a:pt x="0" y="2215991"/>
                </a:cubicBezTo>
                <a:cubicBezTo>
                  <a:pt x="-25547" y="1982344"/>
                  <a:pt x="-4080" y="1850570"/>
                  <a:pt x="0" y="1617673"/>
                </a:cubicBezTo>
                <a:cubicBezTo>
                  <a:pt x="4080" y="1384776"/>
                  <a:pt x="-3970" y="1347327"/>
                  <a:pt x="0" y="1107996"/>
                </a:cubicBezTo>
                <a:cubicBezTo>
                  <a:pt x="3970" y="868665"/>
                  <a:pt x="11879" y="719449"/>
                  <a:pt x="0" y="531838"/>
                </a:cubicBezTo>
                <a:cubicBezTo>
                  <a:pt x="-11879" y="344227"/>
                  <a:pt x="-6813" y="263898"/>
                  <a:pt x="0" y="0"/>
                </a:cubicBezTo>
                <a:close/>
              </a:path>
            </a:pathLst>
          </a:custGeom>
          <a:solidFill>
            <a:srgbClr val="FDF8B9"/>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5: Anna, Vertreterin der Menschenrechtsorganisation Human Rights Watch</a:t>
            </a:r>
            <a:br>
              <a:rPr lang="de-DE" sz="800" dirty="0"/>
            </a:br>
            <a:endParaRPr lang="de-DE" sz="800" dirty="0"/>
          </a:p>
          <a:p>
            <a:r>
              <a:rPr lang="de-DE" sz="800" u="sng" dirty="0"/>
              <a:t>Wer bist du?</a:t>
            </a:r>
            <a:r>
              <a:rPr lang="de-DE" sz="800" dirty="0"/>
              <a:t>  Du sprichst für die Bewohner*innen der betroffenen Region. Manche von ihnen sollen umgesiedelt werden, andere hoffen auf neue Verdienstmöglichkeiten. Wieder andere haben Angst vor Lärm, Staus und steigenden Preisen. Du musst diese unterschiedlichen Stimmen bündeln. </a:t>
            </a:r>
          </a:p>
          <a:p>
            <a:br>
              <a:rPr lang="de-DE" sz="800" b="1" u="sng" dirty="0"/>
            </a:br>
            <a:r>
              <a:rPr lang="de-DE" sz="800" u="sng" dirty="0"/>
              <a:t>Was ist dir wichtig?</a:t>
            </a:r>
          </a:p>
          <a:p>
            <a:pPr marL="285750" indent="-285750">
              <a:buFont typeface="Arial" panose="020B0604020202020204" pitchFamily="34" charset="0"/>
              <a:buChar char="•"/>
            </a:pPr>
            <a:r>
              <a:rPr lang="de-DE" sz="800" dirty="0"/>
              <a:t>Schutz der Wohn- und Lebensqualität der Anwohner (Lärmschutz, Luftqualität) </a:t>
            </a:r>
          </a:p>
          <a:p>
            <a:pPr marL="285750" indent="-285750">
              <a:buFont typeface="Arial" panose="020B0604020202020204" pitchFamily="34" charset="0"/>
              <a:buChar char="•"/>
            </a:pPr>
            <a:r>
              <a:rPr lang="de-DE" sz="800" dirty="0"/>
              <a:t>Schutz der Menschen von Zwangsumsiedlung </a:t>
            </a:r>
          </a:p>
          <a:p>
            <a:pPr marL="285750" indent="-285750">
              <a:buFont typeface="Arial" panose="020B0604020202020204" pitchFamily="34" charset="0"/>
              <a:buChar char="•"/>
            </a:pPr>
            <a:r>
              <a:rPr lang="de-DE" sz="800" dirty="0"/>
              <a:t>Gerechte Verteilung der wirtschaftlichen Vorteile </a:t>
            </a:r>
          </a:p>
          <a:p>
            <a:pPr marL="285750" indent="-285750">
              <a:buFont typeface="Arial" panose="020B0604020202020204" pitchFamily="34" charset="0"/>
              <a:buChar char="•"/>
            </a:pPr>
            <a:r>
              <a:rPr lang="de-DE" sz="800" dirty="0"/>
              <a:t>Einbindung der Bevölkerung in die Planung der Großveranstaltung</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sp>
        <p:nvSpPr>
          <p:cNvPr id="5" name="Textfeld 4">
            <a:extLst>
              <a:ext uri="{FF2B5EF4-FFF2-40B4-BE49-F238E27FC236}">
                <a16:creationId xmlns:a16="http://schemas.microsoft.com/office/drawing/2014/main" id="{FC0B1CDF-E537-C393-618C-5FFF6CD17CDA}"/>
              </a:ext>
            </a:extLst>
          </p:cNvPr>
          <p:cNvSpPr txBox="1"/>
          <p:nvPr/>
        </p:nvSpPr>
        <p:spPr>
          <a:xfrm>
            <a:off x="473075" y="630321"/>
            <a:ext cx="5911850" cy="2092881"/>
          </a:xfrm>
          <a:custGeom>
            <a:avLst/>
            <a:gdLst>
              <a:gd name="connsiteX0" fmla="*/ 0 w 5911850"/>
              <a:gd name="connsiteY0" fmla="*/ 0 h 2092881"/>
              <a:gd name="connsiteX1" fmla="*/ 775109 w 5911850"/>
              <a:gd name="connsiteY1" fmla="*/ 0 h 2092881"/>
              <a:gd name="connsiteX2" fmla="*/ 1372863 w 5911850"/>
              <a:gd name="connsiteY2" fmla="*/ 0 h 2092881"/>
              <a:gd name="connsiteX3" fmla="*/ 2088854 w 5911850"/>
              <a:gd name="connsiteY3" fmla="*/ 0 h 2092881"/>
              <a:gd name="connsiteX4" fmla="*/ 2568370 w 5911850"/>
              <a:gd name="connsiteY4" fmla="*/ 0 h 2092881"/>
              <a:gd name="connsiteX5" fmla="*/ 3343480 w 5911850"/>
              <a:gd name="connsiteY5" fmla="*/ 0 h 2092881"/>
              <a:gd name="connsiteX6" fmla="*/ 4000352 w 5911850"/>
              <a:gd name="connsiteY6" fmla="*/ 0 h 2092881"/>
              <a:gd name="connsiteX7" fmla="*/ 4598106 w 5911850"/>
              <a:gd name="connsiteY7" fmla="*/ 0 h 2092881"/>
              <a:gd name="connsiteX8" fmla="*/ 5911850 w 5911850"/>
              <a:gd name="connsiteY8" fmla="*/ 0 h 2092881"/>
              <a:gd name="connsiteX9" fmla="*/ 5911850 w 5911850"/>
              <a:gd name="connsiteY9" fmla="*/ 634841 h 2092881"/>
              <a:gd name="connsiteX10" fmla="*/ 5911850 w 5911850"/>
              <a:gd name="connsiteY10" fmla="*/ 1374325 h 2092881"/>
              <a:gd name="connsiteX11" fmla="*/ 5911850 w 5911850"/>
              <a:gd name="connsiteY11" fmla="*/ 2092881 h 2092881"/>
              <a:gd name="connsiteX12" fmla="*/ 5195859 w 5911850"/>
              <a:gd name="connsiteY12" fmla="*/ 2092881 h 2092881"/>
              <a:gd name="connsiteX13" fmla="*/ 4716343 w 5911850"/>
              <a:gd name="connsiteY13" fmla="*/ 2092881 h 2092881"/>
              <a:gd name="connsiteX14" fmla="*/ 4236826 w 5911850"/>
              <a:gd name="connsiteY14" fmla="*/ 2092881 h 2092881"/>
              <a:gd name="connsiteX15" fmla="*/ 3757309 w 5911850"/>
              <a:gd name="connsiteY15" fmla="*/ 2092881 h 2092881"/>
              <a:gd name="connsiteX16" fmla="*/ 3041318 w 5911850"/>
              <a:gd name="connsiteY16" fmla="*/ 2092881 h 2092881"/>
              <a:gd name="connsiteX17" fmla="*/ 2561802 w 5911850"/>
              <a:gd name="connsiteY17" fmla="*/ 2092881 h 2092881"/>
              <a:gd name="connsiteX18" fmla="*/ 2082285 w 5911850"/>
              <a:gd name="connsiteY18" fmla="*/ 2092881 h 2092881"/>
              <a:gd name="connsiteX19" fmla="*/ 1602768 w 5911850"/>
              <a:gd name="connsiteY19" fmla="*/ 2092881 h 2092881"/>
              <a:gd name="connsiteX20" fmla="*/ 1005014 w 5911850"/>
              <a:gd name="connsiteY20" fmla="*/ 2092881 h 2092881"/>
              <a:gd name="connsiteX21" fmla="*/ 0 w 5911850"/>
              <a:gd name="connsiteY21" fmla="*/ 2092881 h 2092881"/>
              <a:gd name="connsiteX22" fmla="*/ 0 w 5911850"/>
              <a:gd name="connsiteY22" fmla="*/ 1395254 h 2092881"/>
              <a:gd name="connsiteX23" fmla="*/ 0 w 5911850"/>
              <a:gd name="connsiteY23" fmla="*/ 739485 h 2092881"/>
              <a:gd name="connsiteX24" fmla="*/ 0 w 5911850"/>
              <a:gd name="connsiteY24" fmla="*/ 0 h 2092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911850" h="2092881" fill="none" extrusionOk="0">
                <a:moveTo>
                  <a:pt x="0" y="0"/>
                </a:moveTo>
                <a:cubicBezTo>
                  <a:pt x="161519" y="36230"/>
                  <a:pt x="575948" y="-18156"/>
                  <a:pt x="775109" y="0"/>
                </a:cubicBezTo>
                <a:cubicBezTo>
                  <a:pt x="974270" y="18156"/>
                  <a:pt x="1248547" y="-21633"/>
                  <a:pt x="1372863" y="0"/>
                </a:cubicBezTo>
                <a:cubicBezTo>
                  <a:pt x="1497179" y="21633"/>
                  <a:pt x="1817963" y="26362"/>
                  <a:pt x="2088854" y="0"/>
                </a:cubicBezTo>
                <a:cubicBezTo>
                  <a:pt x="2359745" y="-26362"/>
                  <a:pt x="2468008" y="-6295"/>
                  <a:pt x="2568370" y="0"/>
                </a:cubicBezTo>
                <a:cubicBezTo>
                  <a:pt x="2668732" y="6295"/>
                  <a:pt x="3096277" y="34060"/>
                  <a:pt x="3343480" y="0"/>
                </a:cubicBezTo>
                <a:cubicBezTo>
                  <a:pt x="3590683" y="-34060"/>
                  <a:pt x="3776636" y="10997"/>
                  <a:pt x="4000352" y="0"/>
                </a:cubicBezTo>
                <a:cubicBezTo>
                  <a:pt x="4224068" y="-10997"/>
                  <a:pt x="4437384" y="7331"/>
                  <a:pt x="4598106" y="0"/>
                </a:cubicBezTo>
                <a:cubicBezTo>
                  <a:pt x="4758828" y="-7331"/>
                  <a:pt x="5392931" y="-56503"/>
                  <a:pt x="5911850" y="0"/>
                </a:cubicBezTo>
                <a:cubicBezTo>
                  <a:pt x="5884090" y="266455"/>
                  <a:pt x="5903510" y="341843"/>
                  <a:pt x="5911850" y="634841"/>
                </a:cubicBezTo>
                <a:cubicBezTo>
                  <a:pt x="5920190" y="927839"/>
                  <a:pt x="5901344" y="1207235"/>
                  <a:pt x="5911850" y="1374325"/>
                </a:cubicBezTo>
                <a:cubicBezTo>
                  <a:pt x="5922356" y="1541415"/>
                  <a:pt x="5930659" y="1837668"/>
                  <a:pt x="5911850" y="2092881"/>
                </a:cubicBezTo>
                <a:cubicBezTo>
                  <a:pt x="5554390" y="2116206"/>
                  <a:pt x="5366258" y="2097540"/>
                  <a:pt x="5195859" y="2092881"/>
                </a:cubicBezTo>
                <a:cubicBezTo>
                  <a:pt x="5025460" y="2088222"/>
                  <a:pt x="4840630" y="2109389"/>
                  <a:pt x="4716343" y="2092881"/>
                </a:cubicBezTo>
                <a:cubicBezTo>
                  <a:pt x="4592056" y="2076373"/>
                  <a:pt x="4450300" y="2078665"/>
                  <a:pt x="4236826" y="2092881"/>
                </a:cubicBezTo>
                <a:cubicBezTo>
                  <a:pt x="4023352" y="2107097"/>
                  <a:pt x="3945612" y="2116622"/>
                  <a:pt x="3757309" y="2092881"/>
                </a:cubicBezTo>
                <a:cubicBezTo>
                  <a:pt x="3569006" y="2069140"/>
                  <a:pt x="3325904" y="2093809"/>
                  <a:pt x="3041318" y="2092881"/>
                </a:cubicBezTo>
                <a:cubicBezTo>
                  <a:pt x="2756732" y="2091953"/>
                  <a:pt x="2705087" y="2092951"/>
                  <a:pt x="2561802" y="2092881"/>
                </a:cubicBezTo>
                <a:cubicBezTo>
                  <a:pt x="2418517" y="2092811"/>
                  <a:pt x="2311448" y="2107336"/>
                  <a:pt x="2082285" y="2092881"/>
                </a:cubicBezTo>
                <a:cubicBezTo>
                  <a:pt x="1853122" y="2078426"/>
                  <a:pt x="1772733" y="2086126"/>
                  <a:pt x="1602768" y="2092881"/>
                </a:cubicBezTo>
                <a:cubicBezTo>
                  <a:pt x="1432803" y="2099636"/>
                  <a:pt x="1162769" y="2102394"/>
                  <a:pt x="1005014" y="2092881"/>
                </a:cubicBezTo>
                <a:cubicBezTo>
                  <a:pt x="847259" y="2083368"/>
                  <a:pt x="325021" y="2075956"/>
                  <a:pt x="0" y="2092881"/>
                </a:cubicBezTo>
                <a:cubicBezTo>
                  <a:pt x="-19812" y="1872506"/>
                  <a:pt x="-25503" y="1553881"/>
                  <a:pt x="0" y="1395254"/>
                </a:cubicBezTo>
                <a:cubicBezTo>
                  <a:pt x="25503" y="1236627"/>
                  <a:pt x="12400" y="892146"/>
                  <a:pt x="0" y="739485"/>
                </a:cubicBezTo>
                <a:cubicBezTo>
                  <a:pt x="-12400" y="586824"/>
                  <a:pt x="4275" y="251477"/>
                  <a:pt x="0" y="0"/>
                </a:cubicBezTo>
                <a:close/>
              </a:path>
              <a:path w="5911850" h="2092881"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887639" y="287128"/>
                  <a:pt x="5944274" y="519145"/>
                  <a:pt x="5911850" y="718556"/>
                </a:cubicBezTo>
                <a:cubicBezTo>
                  <a:pt x="5879426" y="917967"/>
                  <a:pt x="5909412" y="1078472"/>
                  <a:pt x="5911850" y="1395254"/>
                </a:cubicBezTo>
                <a:cubicBezTo>
                  <a:pt x="5914288" y="1712036"/>
                  <a:pt x="5945610" y="1942557"/>
                  <a:pt x="5911850" y="2092881"/>
                </a:cubicBezTo>
                <a:cubicBezTo>
                  <a:pt x="5575609" y="2079465"/>
                  <a:pt x="5435761" y="2092818"/>
                  <a:pt x="5195859" y="2092881"/>
                </a:cubicBezTo>
                <a:cubicBezTo>
                  <a:pt x="4955957" y="2092944"/>
                  <a:pt x="4795103" y="2103638"/>
                  <a:pt x="4598106" y="2092881"/>
                </a:cubicBezTo>
                <a:cubicBezTo>
                  <a:pt x="4401109" y="2082124"/>
                  <a:pt x="4040689" y="2100648"/>
                  <a:pt x="3882115" y="2092881"/>
                </a:cubicBezTo>
                <a:cubicBezTo>
                  <a:pt x="3723541" y="2085114"/>
                  <a:pt x="3452549" y="2060248"/>
                  <a:pt x="3107006" y="2092881"/>
                </a:cubicBezTo>
                <a:cubicBezTo>
                  <a:pt x="2761463" y="2125514"/>
                  <a:pt x="2649536" y="2120833"/>
                  <a:pt x="2391015" y="2092881"/>
                </a:cubicBezTo>
                <a:cubicBezTo>
                  <a:pt x="2132494" y="2064929"/>
                  <a:pt x="1947725" y="2124454"/>
                  <a:pt x="1734143" y="2092881"/>
                </a:cubicBezTo>
                <a:cubicBezTo>
                  <a:pt x="1520561" y="2061308"/>
                  <a:pt x="1421066" y="2100293"/>
                  <a:pt x="1254626" y="2092881"/>
                </a:cubicBezTo>
                <a:cubicBezTo>
                  <a:pt x="1088186" y="2085469"/>
                  <a:pt x="815491" y="2106205"/>
                  <a:pt x="597754" y="2092881"/>
                </a:cubicBezTo>
                <a:cubicBezTo>
                  <a:pt x="380017" y="2079557"/>
                  <a:pt x="186716" y="2072230"/>
                  <a:pt x="0" y="2092881"/>
                </a:cubicBezTo>
                <a:cubicBezTo>
                  <a:pt x="-14813" y="1785952"/>
                  <a:pt x="15864" y="1639576"/>
                  <a:pt x="0" y="1353396"/>
                </a:cubicBezTo>
                <a:cubicBezTo>
                  <a:pt x="-15864" y="1067217"/>
                  <a:pt x="-12226" y="852917"/>
                  <a:pt x="0" y="697627"/>
                </a:cubicBezTo>
                <a:cubicBezTo>
                  <a:pt x="12226" y="542337"/>
                  <a:pt x="30501" y="165984"/>
                  <a:pt x="0" y="0"/>
                </a:cubicBezTo>
                <a:close/>
              </a:path>
            </a:pathLst>
          </a:custGeom>
          <a:solidFill>
            <a:schemeClr val="accent3">
              <a:lumMod val="20000"/>
              <a:lumOff val="8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3: Giovanni, Präsident der FIFA</a:t>
            </a:r>
            <a:br>
              <a:rPr lang="de-DE" sz="800" dirty="0"/>
            </a:br>
            <a:endParaRPr lang="de-DE" sz="800" dirty="0"/>
          </a:p>
          <a:p>
            <a:r>
              <a:rPr lang="de-DE" sz="800" u="sng" dirty="0"/>
              <a:t>Standpunkt: </a:t>
            </a:r>
            <a:r>
              <a:rPr lang="de-DE" sz="800" dirty="0"/>
              <a:t>Du vertrittst wirtschaftliche Interessen: Sponsoren, Tourismusbranche, Sport- und Eventwirtschaft. Du denkst vor allem in Zahlen, Einnahmen und Imageeffekten. </a:t>
            </a:r>
          </a:p>
          <a:p>
            <a:br>
              <a:rPr lang="de-DE" sz="800" b="1" u="sng" dirty="0"/>
            </a:br>
            <a:r>
              <a:rPr lang="de-DE" sz="800" u="sng" dirty="0"/>
              <a:t>Was ist dir wichtig?</a:t>
            </a:r>
          </a:p>
          <a:p>
            <a:pPr marL="285750" indent="-285750">
              <a:buFont typeface="Arial" panose="020B0604020202020204" pitchFamily="34" charset="0"/>
              <a:buChar char="•"/>
            </a:pPr>
            <a:r>
              <a:rPr lang="de-DE" sz="800" dirty="0"/>
              <a:t>Hohe Einnahmen durch Tickets, Tourismus, Werbung und TV-Rechte, Hohe Steuereinnahmen</a:t>
            </a:r>
          </a:p>
          <a:p>
            <a:pPr marL="285750" indent="-285750">
              <a:buFont typeface="Arial" panose="020B0604020202020204" pitchFamily="34" charset="0"/>
              <a:buChar char="•"/>
            </a:pPr>
            <a:r>
              <a:rPr lang="de-DE" sz="800" dirty="0"/>
              <a:t>Internationales Image: Marokko als moderner, sportbegeisterter Staat, Reisen als Grundbedürfnis</a:t>
            </a:r>
          </a:p>
          <a:p>
            <a:pPr marL="285750" indent="-285750">
              <a:buFont typeface="Arial" panose="020B0604020202020204" pitchFamily="34" charset="0"/>
              <a:buChar char="•"/>
            </a:pPr>
            <a:r>
              <a:rPr lang="de-DE" sz="800" dirty="0"/>
              <a:t>Langfristige wirtschaftliche Effekte (Hotels, Infrastruktur, neue Jobs) </a:t>
            </a:r>
          </a:p>
          <a:p>
            <a:pPr marL="285750" indent="-285750">
              <a:buFont typeface="Arial" panose="020B0604020202020204" pitchFamily="34" charset="0"/>
              <a:buChar char="•"/>
            </a:pPr>
            <a:r>
              <a:rPr lang="de-DE" sz="800" dirty="0"/>
              <a:t>Einsparungen bei den Bau- Personalkosten und Umweltauflagen</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pic>
        <p:nvPicPr>
          <p:cNvPr id="2" name="Picture 2">
            <a:extLst>
              <a:ext uri="{FF2B5EF4-FFF2-40B4-BE49-F238E27FC236}">
                <a16:creationId xmlns:a16="http://schemas.microsoft.com/office/drawing/2014/main" id="{A7AE46D1-B860-E201-DEF5-ACFE92D1F0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100" y="9142491"/>
            <a:ext cx="909638" cy="320518"/>
          </a:xfrm>
          <a:prstGeom prst="rect">
            <a:avLst/>
          </a:prstGeom>
          <a:noFill/>
          <a:extLst>
            <a:ext uri="{909E8E84-426E-40DD-AFC4-6F175D3DCCD1}">
              <a14:hiddenFill xmlns:a14="http://schemas.microsoft.com/office/drawing/2010/main">
                <a:solidFill>
                  <a:srgbClr val="FFFFFF"/>
                </a:solidFill>
              </a14:hiddenFill>
            </a:ext>
          </a:extLst>
        </p:spPr>
      </p:pic>
      <p:sp>
        <p:nvSpPr>
          <p:cNvPr id="6" name="Textfeld 5">
            <a:extLst>
              <a:ext uri="{FF2B5EF4-FFF2-40B4-BE49-F238E27FC236}">
                <a16:creationId xmlns:a16="http://schemas.microsoft.com/office/drawing/2014/main" id="{5FF9563A-90A1-AA3C-2373-09DFF96A3F8A}"/>
              </a:ext>
            </a:extLst>
          </p:cNvPr>
          <p:cNvSpPr txBox="1"/>
          <p:nvPr/>
        </p:nvSpPr>
        <p:spPr>
          <a:xfrm>
            <a:off x="474662" y="8834714"/>
            <a:ext cx="1220788" cy="307777"/>
          </a:xfrm>
          <a:prstGeom prst="rect">
            <a:avLst/>
          </a:prstGeom>
          <a:noFill/>
        </p:spPr>
        <p:txBody>
          <a:bodyPr wrap="square" rtlCol="0">
            <a:spAutoFit/>
          </a:bodyPr>
          <a:lstStyle/>
          <a:p>
            <a:r>
              <a:rPr lang="de-DE" sz="600" dirty="0"/>
              <a:t>Dieses Material steht unter einer </a:t>
            </a:r>
            <a:r>
              <a:rPr lang="en-US" sz="800" dirty="0">
                <a:hlinkClick r:id="rId3"/>
              </a:rPr>
              <a:t>CC0 1.0 </a:t>
            </a:r>
            <a:r>
              <a:rPr lang="en-US" sz="800" dirty="0" err="1">
                <a:hlinkClick r:id="rId3"/>
              </a:rPr>
              <a:t>Lizenz</a:t>
            </a:r>
            <a:endParaRPr lang="de-DE" sz="600" dirty="0"/>
          </a:p>
        </p:txBody>
      </p:sp>
    </p:spTree>
    <p:extLst>
      <p:ext uri="{BB962C8B-B14F-4D97-AF65-F5344CB8AC3E}">
        <p14:creationId xmlns:p14="http://schemas.microsoft.com/office/powerpoint/2010/main" val="255055143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688</Words>
  <Application>Microsoft Office PowerPoint</Application>
  <PresentationFormat>A4-Papier (210 x 297 mm)</PresentationFormat>
  <Paragraphs>74</Paragraphs>
  <Slides>2</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Aptos</vt:lpstr>
      <vt:lpstr>Aptos Display</vt:lpstr>
      <vt:lpstr>Arial</vt:lpstr>
      <vt:lpstr>Office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Elias Rogger</dc:creator>
  <cp:lastModifiedBy>Elias Rogger</cp:lastModifiedBy>
  <cp:revision>1</cp:revision>
  <dcterms:created xsi:type="dcterms:W3CDTF">2025-11-07T11:15:14Z</dcterms:created>
  <dcterms:modified xsi:type="dcterms:W3CDTF">2025-11-16T14:26:14Z</dcterms:modified>
</cp:coreProperties>
</file>